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5"/>
  </p:notesMasterIdLst>
  <p:handoutMasterIdLst>
    <p:handoutMasterId r:id="rId26"/>
  </p:handoutMasterIdLst>
  <p:sldIdLst>
    <p:sldId id="537" r:id="rId5"/>
    <p:sldId id="668" r:id="rId6"/>
    <p:sldId id="527" r:id="rId7"/>
    <p:sldId id="639" r:id="rId8"/>
    <p:sldId id="659" r:id="rId9"/>
    <p:sldId id="606" r:id="rId10"/>
    <p:sldId id="661" r:id="rId11"/>
    <p:sldId id="647" r:id="rId12"/>
    <p:sldId id="648" r:id="rId13"/>
    <p:sldId id="649" r:id="rId14"/>
    <p:sldId id="669" r:id="rId15"/>
    <p:sldId id="671" r:id="rId16"/>
    <p:sldId id="662" r:id="rId17"/>
    <p:sldId id="665" r:id="rId18"/>
    <p:sldId id="670" r:id="rId19"/>
    <p:sldId id="663" r:id="rId20"/>
    <p:sldId id="567" r:id="rId21"/>
    <p:sldId id="595" r:id="rId22"/>
    <p:sldId id="596" r:id="rId23"/>
    <p:sldId id="654" r:id="rId24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FBEBE"/>
    <a:srgbClr val="3A6292"/>
    <a:srgbClr val="4370A7"/>
    <a:srgbClr val="FCF600"/>
    <a:srgbClr val="042A5C"/>
    <a:srgbClr val="042D64"/>
    <a:srgbClr val="053779"/>
    <a:srgbClr val="FFD437"/>
    <a:srgbClr val="3B6495"/>
    <a:srgbClr val="FF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1" autoAdjust="0"/>
    <p:restoredTop sz="77166" autoAdjust="0"/>
  </p:normalViewPr>
  <p:slideViewPr>
    <p:cSldViewPr showGuides="1">
      <p:cViewPr varScale="1">
        <p:scale>
          <a:sx n="60" d="100"/>
          <a:sy n="60" d="100"/>
        </p:scale>
        <p:origin x="102" y="54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rgbClr val="3A629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dirty="0" smtClean="0">
                <a:solidFill>
                  <a:srgbClr val="3A6292"/>
                </a:solidFill>
                <a:effectLst/>
              </a:rPr>
              <a:t>Technique Skills</a:t>
            </a:r>
            <a:endParaRPr lang="zh-CN" altLang="zh-CN" sz="2000" dirty="0">
              <a:solidFill>
                <a:srgbClr val="3A6292"/>
              </a:solidFill>
              <a:effectLst/>
            </a:endParaRPr>
          </a:p>
        </c:rich>
      </c:tx>
      <c:layout>
        <c:manualLayout>
          <c:xMode val="edge"/>
          <c:yMode val="edge"/>
          <c:x val="0.26942695400366767"/>
          <c:y val="3.68527412810416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3A629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accent1">
            <a:lumMod val="20000"/>
            <a:lumOff val="80000"/>
          </a:schemeClr>
        </a:solidFill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>
          <a:contourClr>
            <a:schemeClr val="bg2">
              <a:lumMod val="75000"/>
            </a:schemeClr>
          </a:contourClr>
        </a:sp3d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rgbClr val="3B6495"/>
            </a:solidFill>
            <a:ln>
              <a:noFill/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C# language</c:v>
                </c:pt>
                <c:pt idx="1">
                  <c:v>CG design/code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C# language</c:v>
                </c:pt>
                <c:pt idx="1">
                  <c:v>CG design/code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4.5</c:v>
                </c:pt>
                <c:pt idx="3">
                  <c:v>4.5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2</c:v>
                </c:pt>
              </c:strCache>
            </c:strRef>
          </c:tx>
          <c:spPr>
            <a:solidFill>
              <a:schemeClr val="accent6">
                <a:lumMod val="75000"/>
                <a:alpha val="50196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C# language</c:v>
                </c:pt>
                <c:pt idx="1">
                  <c:v>CG design/code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2.5</c:v>
                </c:pt>
                <c:pt idx="1">
                  <c:v>4</c:v>
                </c:pt>
                <c:pt idx="2">
                  <c:v>3.5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4626704"/>
        <c:axId val="334627264"/>
        <c:axId val="0"/>
      </c:bar3DChart>
      <c:catAx>
        <c:axId val="334626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4627264"/>
        <c:crosses val="autoZero"/>
        <c:auto val="1"/>
        <c:lblAlgn val="ctr"/>
        <c:lblOffset val="100"/>
        <c:noMultiLvlLbl val="0"/>
      </c:catAx>
      <c:valAx>
        <c:axId val="334627264"/>
        <c:scaling>
          <c:orientation val="minMax"/>
        </c:scaling>
        <c:delete val="1"/>
        <c:axPos val="l"/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@" sourceLinked="0"/>
        <c:majorTickMark val="out"/>
        <c:minorTickMark val="none"/>
        <c:tickLblPos val="nextTo"/>
        <c:crossAx val="33462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3214261614749301"/>
          <c:y val="9.8034878316726651E-2"/>
          <c:w val="0.32277075027948465"/>
          <c:h val="5.74871588859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4492C-9E41-4767-B58B-263ACEDF59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D8D1A9-2FC1-41E1-B2C6-3D569B3D9DDC}">
      <dgm:prSet phldrT="[文本]"/>
      <dgm:spPr/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dirty="0"/>
        </a:p>
      </dgm:t>
    </dgm:pt>
    <dgm:pt modelId="{B0391725-8CA0-46ED-8809-DC5AF0BD1552}" type="par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A0763AF3-F18D-470F-A4F2-D16D94BD3CA9}" type="sib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6475B5C3-3BE3-44C5-9A82-22FB7619E1B2}">
      <dgm:prSet phldrT="[文本]"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dirty="0"/>
        </a:p>
      </dgm:t>
    </dgm:pt>
    <dgm:pt modelId="{8A2F1C6B-8007-49F5-9CB0-D6CFB8F5DFA0}" type="par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F090261-50C2-4C01-950E-924267316957}" type="sib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476BBBB-2E67-41BF-A3B8-6D63439CED38}">
      <dgm:prSet phldrT="[文本]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b="1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dirty="0"/>
        </a:p>
      </dgm:t>
    </dgm:pt>
    <dgm:pt modelId="{7BEB7724-A07E-4ECB-AEAC-F50487FD1ECA}" type="par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AFDB7FBA-06C8-40A1-AF4C-F35C2AFD2D96}" type="sib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4820F4CB-F871-49E5-BC7F-057BED18F5CF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dirty="0"/>
        </a:p>
      </dgm:t>
    </dgm:pt>
    <dgm:pt modelId="{CD676A5A-DC9E-49A8-B7A1-0586E7E28B02}" type="par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CA3B7995-4953-49D5-B3DF-ED03BB26D0D4}" type="sib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1C9D4207-6956-4BA0-9D47-E05DDBF97EAB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dirty="0"/>
        </a:p>
      </dgm:t>
    </dgm:pt>
    <dgm:pt modelId="{0DF0A5B0-77ED-4C23-A21A-4E7BE0FD3836}" type="par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8FA97BC0-560C-4E3D-A8ED-9D9592ABF356}" type="sib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45C52679-15F1-4469-804B-0F327CD1585F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dirty="0"/>
        </a:p>
      </dgm:t>
    </dgm:pt>
    <dgm:pt modelId="{F0421CD2-07E6-4B73-B3F9-142DB4374FB5}" type="par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2BD210BD-86EA-45B9-8051-FC57070EB149}" type="sib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167C9825-0D9E-42E2-8D5A-ED925A24C08A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dirty="0"/>
        </a:p>
      </dgm:t>
    </dgm:pt>
    <dgm:pt modelId="{34C6FA1D-843B-4B40-805D-52313EAD5B25}" type="par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4A6DA4BD-F8B2-4C2E-9DAA-CBC43B8EA186}" type="sib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7263A0BB-CCC2-4F0A-A2DC-1224CCBCB2B0}">
      <dgm:prSet/>
      <dgm:spPr/>
      <dgm:t>
        <a:bodyPr/>
        <a:lstStyle/>
        <a:p>
          <a:pPr algn="ctr"/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dirty="0"/>
        </a:p>
      </dgm:t>
    </dgm:pt>
    <dgm:pt modelId="{EF70FEE9-81C4-4F47-BF35-1D5074C1DCD7}" type="par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9D9B4752-2D4F-4418-88F2-4FCB3A601BC9}" type="sib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15CE5771-0465-45F0-BD33-4B791342EC70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dirty="0"/>
        </a:p>
      </dgm:t>
    </dgm:pt>
    <dgm:pt modelId="{47D975A9-79DE-4E0D-B5C7-194C63826606}" type="par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7533DF38-B449-4C52-924B-8631C8CCC0EB}" type="sib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AE040FDC-37F8-4202-8CA5-59FE5DA26C6E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dirty="0"/>
        </a:p>
      </dgm:t>
    </dgm:pt>
    <dgm:pt modelId="{305407DC-DE2F-43E3-A4DB-6556993678FF}" type="par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193A80E6-E139-40B5-90B0-2606CDDBE70C}" type="sib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20910F3D-EBFD-401A-894E-37A20E536FC9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altLang="ja-JP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b="1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algn="ctr"/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b="1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gm:t>
    </dgm:pt>
    <dgm:pt modelId="{F4E08622-DFA6-4784-831C-9AF063D2D12D}" type="par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97F54421-97D2-4BBE-BD5A-934067CB33A3}" type="sib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CD05C506-E239-4081-8840-C84EBDE9E53B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AA6F45A2-4F46-4995-AE84-29F5B23DE4E9}" type="par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A7E61C73-8667-4438-8B89-1D23E2EEDB52}" type="sib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FCFDDCB2-DE68-46D8-A545-7694F3176FE9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F5040408-A201-4A6D-9F69-A7474FD97759}" type="par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DC5EA6AD-E0B0-4246-B306-0CE4765BBA94}" type="sib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94180CFF-635E-4B18-B48A-D0CDE346534F}" type="pres">
      <dgm:prSet presAssocID="{A734492C-9E41-4767-B58B-263ACEDF59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35AA8F-0A1C-443F-9DA6-B8952208EA2C}" type="pres">
      <dgm:prSet presAssocID="{33D8D1A9-2FC1-41E1-B2C6-3D569B3D9DDC}" presName="hierRoot1" presStyleCnt="0">
        <dgm:presLayoutVars>
          <dgm:hierBranch val="init"/>
        </dgm:presLayoutVars>
      </dgm:prSet>
      <dgm:spPr/>
    </dgm:pt>
    <dgm:pt modelId="{48E4CB7A-1870-47EB-980B-5E5FA2141C27}" type="pres">
      <dgm:prSet presAssocID="{33D8D1A9-2FC1-41E1-B2C6-3D569B3D9DDC}" presName="rootComposite1" presStyleCnt="0"/>
      <dgm:spPr/>
    </dgm:pt>
    <dgm:pt modelId="{0CC0DABF-1076-4307-9812-A62D2C2E7B38}" type="pres">
      <dgm:prSet presAssocID="{33D8D1A9-2FC1-41E1-B2C6-3D569B3D9DD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B7D172-B010-4BD6-BC4B-6384BCF6ECE6}" type="pres">
      <dgm:prSet presAssocID="{33D8D1A9-2FC1-41E1-B2C6-3D569B3D9DD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97AA096-96CE-4CA0-A7E9-7C1368AE88CA}" type="pres">
      <dgm:prSet presAssocID="{33D8D1A9-2FC1-41E1-B2C6-3D569B3D9DDC}" presName="hierChild2" presStyleCnt="0"/>
      <dgm:spPr/>
    </dgm:pt>
    <dgm:pt modelId="{454381F9-ADF5-48D3-91EA-6C50AAC6BF70}" type="pres">
      <dgm:prSet presAssocID="{CD676A5A-DC9E-49A8-B7A1-0586E7E28B0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AE13C31-3E6C-4F74-B152-3BF073D66BBD}" type="pres">
      <dgm:prSet presAssocID="{4820F4CB-F871-49E5-BC7F-057BED18F5CF}" presName="hierRoot2" presStyleCnt="0">
        <dgm:presLayoutVars>
          <dgm:hierBranch val="init"/>
        </dgm:presLayoutVars>
      </dgm:prSet>
      <dgm:spPr/>
    </dgm:pt>
    <dgm:pt modelId="{920C7176-7AA0-433B-9252-9C4B0C84FCA9}" type="pres">
      <dgm:prSet presAssocID="{4820F4CB-F871-49E5-BC7F-057BED18F5CF}" presName="rootComposite" presStyleCnt="0"/>
      <dgm:spPr/>
    </dgm:pt>
    <dgm:pt modelId="{688C0AAC-93AA-4601-A19C-7DC14041572C}" type="pres">
      <dgm:prSet presAssocID="{4820F4CB-F871-49E5-BC7F-057BED18F5C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9B0014-BB61-4286-AD71-4A5F2FE5E017}" type="pres">
      <dgm:prSet presAssocID="{4820F4CB-F871-49E5-BC7F-057BED18F5C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9AF180F-5597-44D6-8A28-18315FF9D964}" type="pres">
      <dgm:prSet presAssocID="{4820F4CB-F871-49E5-BC7F-057BED18F5CF}" presName="hierChild4" presStyleCnt="0"/>
      <dgm:spPr/>
    </dgm:pt>
    <dgm:pt modelId="{79888050-BF94-43B9-BE4F-5516B73D93F1}" type="pres">
      <dgm:prSet presAssocID="{8A2F1C6B-8007-49F5-9CB0-D6CFB8F5DFA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B533166-268B-4B02-9433-9B94D6CBC6F1}" type="pres">
      <dgm:prSet presAssocID="{6475B5C3-3BE3-44C5-9A82-22FB7619E1B2}" presName="hierRoot2" presStyleCnt="0">
        <dgm:presLayoutVars>
          <dgm:hierBranch val="init"/>
        </dgm:presLayoutVars>
      </dgm:prSet>
      <dgm:spPr/>
    </dgm:pt>
    <dgm:pt modelId="{3D785DCB-9C90-4CE7-A765-CA636CFF822D}" type="pres">
      <dgm:prSet presAssocID="{6475B5C3-3BE3-44C5-9A82-22FB7619E1B2}" presName="rootComposite" presStyleCnt="0"/>
      <dgm:spPr/>
    </dgm:pt>
    <dgm:pt modelId="{BA785093-E456-4691-A137-EFF2D4C7E071}" type="pres">
      <dgm:prSet presAssocID="{6475B5C3-3BE3-44C5-9A82-22FB7619E1B2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FED40B-1B9F-4A58-BDFB-4929400AF1E7}" type="pres">
      <dgm:prSet presAssocID="{6475B5C3-3BE3-44C5-9A82-22FB7619E1B2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1B80CA6E-ACBA-418E-9462-9CDF9C8B782F}" type="pres">
      <dgm:prSet presAssocID="{6475B5C3-3BE3-44C5-9A82-22FB7619E1B2}" presName="hierChild4" presStyleCnt="0"/>
      <dgm:spPr/>
    </dgm:pt>
    <dgm:pt modelId="{CE9501D2-BB80-4ADD-B0E1-323E95456E97}" type="pres">
      <dgm:prSet presAssocID="{6475B5C3-3BE3-44C5-9A82-22FB7619E1B2}" presName="hierChild5" presStyleCnt="0"/>
      <dgm:spPr/>
    </dgm:pt>
    <dgm:pt modelId="{B6A377B6-BF44-4B0A-AE1A-A87004F27C9D}" type="pres">
      <dgm:prSet presAssocID="{F0421CD2-07E6-4B73-B3F9-142DB4374FB5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21E63BB-731E-4346-B9A6-E21CA9CFD641}" type="pres">
      <dgm:prSet presAssocID="{45C52679-15F1-4469-804B-0F327CD1585F}" presName="hierRoot2" presStyleCnt="0">
        <dgm:presLayoutVars>
          <dgm:hierBranch val="init"/>
        </dgm:presLayoutVars>
      </dgm:prSet>
      <dgm:spPr/>
    </dgm:pt>
    <dgm:pt modelId="{AA9393F2-E293-4D88-8AAC-FE96FCFEC08B}" type="pres">
      <dgm:prSet presAssocID="{45C52679-15F1-4469-804B-0F327CD1585F}" presName="rootComposite" presStyleCnt="0"/>
      <dgm:spPr/>
    </dgm:pt>
    <dgm:pt modelId="{8112F0F0-375C-4F35-8446-A29FA58DE0AD}" type="pres">
      <dgm:prSet presAssocID="{45C52679-15F1-4469-804B-0F327CD1585F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C4D4BC-B462-4732-A634-B37146D7558A}" type="pres">
      <dgm:prSet presAssocID="{45C52679-15F1-4469-804B-0F327CD1585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29B648C7-6B97-4426-9694-4CA3E57467E4}" type="pres">
      <dgm:prSet presAssocID="{45C52679-15F1-4469-804B-0F327CD1585F}" presName="hierChild4" presStyleCnt="0"/>
      <dgm:spPr/>
    </dgm:pt>
    <dgm:pt modelId="{C7511C51-1FDD-45A9-9F8F-D1EA3B5B2A8C}" type="pres">
      <dgm:prSet presAssocID="{45C52679-15F1-4469-804B-0F327CD1585F}" presName="hierChild5" presStyleCnt="0"/>
      <dgm:spPr/>
    </dgm:pt>
    <dgm:pt modelId="{2E9FB556-39DE-4C2C-9F6D-5FCCCAEA5978}" type="pres">
      <dgm:prSet presAssocID="{0DF0A5B0-77ED-4C23-A21A-4E7BE0FD3836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DD6374D9-EC48-4D8C-B677-B67ACAB450D3}" type="pres">
      <dgm:prSet presAssocID="{1C9D4207-6956-4BA0-9D47-E05DDBF97EAB}" presName="hierRoot2" presStyleCnt="0">
        <dgm:presLayoutVars>
          <dgm:hierBranch val="init"/>
        </dgm:presLayoutVars>
      </dgm:prSet>
      <dgm:spPr/>
    </dgm:pt>
    <dgm:pt modelId="{F0C9F9A7-47E1-464F-A372-78E0DF4A0EE8}" type="pres">
      <dgm:prSet presAssocID="{1C9D4207-6956-4BA0-9D47-E05DDBF97EAB}" presName="rootComposite" presStyleCnt="0"/>
      <dgm:spPr/>
    </dgm:pt>
    <dgm:pt modelId="{632BA8B5-AFD0-4223-950C-26A06C08E804}" type="pres">
      <dgm:prSet presAssocID="{1C9D4207-6956-4BA0-9D47-E05DDBF97EAB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9D1368-2B03-4927-B512-43A6B977F781}" type="pres">
      <dgm:prSet presAssocID="{1C9D4207-6956-4BA0-9D47-E05DDBF97EAB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DFAE4770-B34B-4681-9E65-718DE21A9ECF}" type="pres">
      <dgm:prSet presAssocID="{1C9D4207-6956-4BA0-9D47-E05DDBF97EAB}" presName="hierChild4" presStyleCnt="0"/>
      <dgm:spPr/>
    </dgm:pt>
    <dgm:pt modelId="{9891C306-4692-4BF9-B9FD-A0C1F5BFC7D9}" type="pres">
      <dgm:prSet presAssocID="{1C9D4207-6956-4BA0-9D47-E05DDBF97EAB}" presName="hierChild5" presStyleCnt="0"/>
      <dgm:spPr/>
    </dgm:pt>
    <dgm:pt modelId="{2F24FB00-7299-4396-B9AF-244158247BAF}" type="pres">
      <dgm:prSet presAssocID="{4820F4CB-F871-49E5-BC7F-057BED18F5CF}" presName="hierChild5" presStyleCnt="0"/>
      <dgm:spPr/>
    </dgm:pt>
    <dgm:pt modelId="{E53DEBC0-7739-4FC5-B881-CF9FE5C14A37}" type="pres">
      <dgm:prSet presAssocID="{34C6FA1D-843B-4B40-805D-52313EAD5B2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33AB86D-0136-46B2-8D0E-BCCA201BD67D}" type="pres">
      <dgm:prSet presAssocID="{167C9825-0D9E-42E2-8D5A-ED925A24C08A}" presName="hierRoot2" presStyleCnt="0">
        <dgm:presLayoutVars>
          <dgm:hierBranch val="init"/>
        </dgm:presLayoutVars>
      </dgm:prSet>
      <dgm:spPr/>
    </dgm:pt>
    <dgm:pt modelId="{6D4F8FDB-528F-46F5-AC29-F1529A0DF86C}" type="pres">
      <dgm:prSet presAssocID="{167C9825-0D9E-42E2-8D5A-ED925A24C08A}" presName="rootComposite" presStyleCnt="0"/>
      <dgm:spPr/>
    </dgm:pt>
    <dgm:pt modelId="{2F1F99FC-0916-47E9-8F18-28656A0B412D}" type="pres">
      <dgm:prSet presAssocID="{167C9825-0D9E-42E2-8D5A-ED925A24C08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51771B-056F-42F0-A656-2856CA3FAB24}" type="pres">
      <dgm:prSet presAssocID="{167C9825-0D9E-42E2-8D5A-ED925A24C08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6523AFF-D9A5-489D-B258-F7A42E9804FA}" type="pres">
      <dgm:prSet presAssocID="{167C9825-0D9E-42E2-8D5A-ED925A24C08A}" presName="hierChild4" presStyleCnt="0"/>
      <dgm:spPr/>
    </dgm:pt>
    <dgm:pt modelId="{D4AA1023-E3B2-48AF-BA1C-C4A7DDDF693C}" type="pres">
      <dgm:prSet presAssocID="{305407DC-DE2F-43E3-A4DB-6556993678FF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E69E96B9-9AD9-4240-8D89-D67C60EA945B}" type="pres">
      <dgm:prSet presAssocID="{AE040FDC-37F8-4202-8CA5-59FE5DA26C6E}" presName="hierRoot2" presStyleCnt="0">
        <dgm:presLayoutVars>
          <dgm:hierBranch val="init"/>
        </dgm:presLayoutVars>
      </dgm:prSet>
      <dgm:spPr/>
    </dgm:pt>
    <dgm:pt modelId="{282F81A0-BF4C-494F-A9B0-444546A036F3}" type="pres">
      <dgm:prSet presAssocID="{AE040FDC-37F8-4202-8CA5-59FE5DA26C6E}" presName="rootComposite" presStyleCnt="0"/>
      <dgm:spPr/>
    </dgm:pt>
    <dgm:pt modelId="{4E980840-B004-415D-A32D-138D34BCF1E9}" type="pres">
      <dgm:prSet presAssocID="{AE040FDC-37F8-4202-8CA5-59FE5DA26C6E}" presName="rootText" presStyleLbl="node3" presStyleIdx="3" presStyleCnt="7" custLinFactY="100000" custLinFactNeighborX="1182" custLinFactNeighborY="143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E16EDA-16AC-4210-9F4A-A09D5262A348}" type="pres">
      <dgm:prSet presAssocID="{AE040FDC-37F8-4202-8CA5-59FE5DA26C6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EBBF90A8-B755-4B6D-BD90-C7775168C6A9}" type="pres">
      <dgm:prSet presAssocID="{AE040FDC-37F8-4202-8CA5-59FE5DA26C6E}" presName="hierChild4" presStyleCnt="0"/>
      <dgm:spPr/>
    </dgm:pt>
    <dgm:pt modelId="{59DFB1BE-F492-455F-8B4E-A68DF3C193E0}" type="pres">
      <dgm:prSet presAssocID="{AE040FDC-37F8-4202-8CA5-59FE5DA26C6E}" presName="hierChild5" presStyleCnt="0"/>
      <dgm:spPr/>
    </dgm:pt>
    <dgm:pt modelId="{C24D1AF0-B6EC-4949-8C01-C584EA3067B5}" type="pres">
      <dgm:prSet presAssocID="{47D975A9-79DE-4E0D-B5C7-194C63826606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A5E2BB3F-8691-4EA8-A70E-9C34E0E376CE}" type="pres">
      <dgm:prSet presAssocID="{15CE5771-0465-45F0-BD33-4B791342EC70}" presName="hierRoot2" presStyleCnt="0">
        <dgm:presLayoutVars>
          <dgm:hierBranch val="init"/>
        </dgm:presLayoutVars>
      </dgm:prSet>
      <dgm:spPr/>
    </dgm:pt>
    <dgm:pt modelId="{650FD038-6595-493C-9F98-5D2F5AB7E616}" type="pres">
      <dgm:prSet presAssocID="{15CE5771-0465-45F0-BD33-4B791342EC70}" presName="rootComposite" presStyleCnt="0"/>
      <dgm:spPr/>
    </dgm:pt>
    <dgm:pt modelId="{9E08904F-F8CF-4EDC-BFAF-09432F7B1C1F}" type="pres">
      <dgm:prSet presAssocID="{15CE5771-0465-45F0-BD33-4B791342EC70}" presName="rootText" presStyleLbl="node3" presStyleIdx="4" presStyleCnt="7" custLinFactY="100000" custLinFactNeighborX="1182" custLinFactNeighborY="1280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F451F0-F496-4C72-9E5D-36C7897C05C5}" type="pres">
      <dgm:prSet presAssocID="{15CE5771-0465-45F0-BD33-4B791342EC70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90A3D2D2-4E92-477D-BC1C-3A5F977E4F56}" type="pres">
      <dgm:prSet presAssocID="{15CE5771-0465-45F0-BD33-4B791342EC70}" presName="hierChild4" presStyleCnt="0"/>
      <dgm:spPr/>
    </dgm:pt>
    <dgm:pt modelId="{AD60AE3D-AF99-4C9D-B7FB-442DFBAE9804}" type="pres">
      <dgm:prSet presAssocID="{15CE5771-0465-45F0-BD33-4B791342EC70}" presName="hierChild5" presStyleCnt="0"/>
      <dgm:spPr/>
    </dgm:pt>
    <dgm:pt modelId="{8D0AAE4A-DFFF-45B1-8705-D16AC502B361}" type="pres">
      <dgm:prSet presAssocID="{EF70FEE9-81C4-4F47-BF35-1D5074C1DCD7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AB346997-DB29-4BDB-BACE-F6428E2B225F}" type="pres">
      <dgm:prSet presAssocID="{7263A0BB-CCC2-4F0A-A2DC-1224CCBCB2B0}" presName="hierRoot2" presStyleCnt="0">
        <dgm:presLayoutVars>
          <dgm:hierBranch val="init"/>
        </dgm:presLayoutVars>
      </dgm:prSet>
      <dgm:spPr/>
    </dgm:pt>
    <dgm:pt modelId="{6E956E22-2295-412C-8239-D672755F0CFF}" type="pres">
      <dgm:prSet presAssocID="{7263A0BB-CCC2-4F0A-A2DC-1224CCBCB2B0}" presName="rootComposite" presStyleCnt="0"/>
      <dgm:spPr/>
    </dgm:pt>
    <dgm:pt modelId="{DDE1C7C2-DF01-4BB2-AFE8-1AAD784730AE}" type="pres">
      <dgm:prSet presAssocID="{7263A0BB-CCC2-4F0A-A2DC-1224CCBCB2B0}" presName="rootText" presStyleLbl="node3" presStyleIdx="5" presStyleCnt="7" custLinFactY="-10269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1155CF-77C0-4D65-BEEB-6F1B48493CBC}" type="pres">
      <dgm:prSet presAssocID="{7263A0BB-CCC2-4F0A-A2DC-1224CCBCB2B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0A2C548A-7939-4D2D-95C6-0B90D140D0A9}" type="pres">
      <dgm:prSet presAssocID="{7263A0BB-CCC2-4F0A-A2DC-1224CCBCB2B0}" presName="hierChild4" presStyleCnt="0"/>
      <dgm:spPr/>
    </dgm:pt>
    <dgm:pt modelId="{B75D0B87-AB53-47BF-B9ED-8C281C5D276B}" type="pres">
      <dgm:prSet presAssocID="{7263A0BB-CCC2-4F0A-A2DC-1224CCBCB2B0}" presName="hierChild5" presStyleCnt="0"/>
      <dgm:spPr/>
    </dgm:pt>
    <dgm:pt modelId="{6597DA5D-43BD-4363-BEA0-1F6C4FD3EB59}" type="pres">
      <dgm:prSet presAssocID="{7BEB7724-A07E-4ECB-AEAC-F50487FD1ECA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AB7CECFF-BD5C-4B18-96AD-F7E6A30E0059}" type="pres">
      <dgm:prSet presAssocID="{4476BBBB-2E67-41BF-A3B8-6D63439CED38}" presName="hierRoot2" presStyleCnt="0">
        <dgm:presLayoutVars>
          <dgm:hierBranch val="init"/>
        </dgm:presLayoutVars>
      </dgm:prSet>
      <dgm:spPr/>
    </dgm:pt>
    <dgm:pt modelId="{F3D06D4A-3011-49E3-9811-5903689CA883}" type="pres">
      <dgm:prSet presAssocID="{4476BBBB-2E67-41BF-A3B8-6D63439CED38}" presName="rootComposite" presStyleCnt="0"/>
      <dgm:spPr/>
    </dgm:pt>
    <dgm:pt modelId="{D068F27A-DFE7-41BB-9154-9BE40563EA52}" type="pres">
      <dgm:prSet presAssocID="{4476BBBB-2E67-41BF-A3B8-6D63439CED38}" presName="rootText" presStyleLbl="node3" presStyleIdx="6" presStyleCnt="7" custLinFactY="-11794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8BAC9-878B-4C4A-8B15-5220E16B46A0}" type="pres">
      <dgm:prSet presAssocID="{4476BBBB-2E67-41BF-A3B8-6D63439CED38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8D3EBCBC-C478-45FE-8E8D-72E24874EA6B}" type="pres">
      <dgm:prSet presAssocID="{4476BBBB-2E67-41BF-A3B8-6D63439CED38}" presName="hierChild4" presStyleCnt="0"/>
      <dgm:spPr/>
    </dgm:pt>
    <dgm:pt modelId="{06253BB6-815D-447B-AC4E-0D5A8D2E8FC4}" type="pres">
      <dgm:prSet presAssocID="{F4E08622-DFA6-4784-831C-9AF063D2D12D}" presName="Name64" presStyleLbl="parChTrans1D4" presStyleIdx="0" presStyleCnt="3"/>
      <dgm:spPr/>
      <dgm:t>
        <a:bodyPr/>
        <a:lstStyle/>
        <a:p>
          <a:endParaRPr lang="zh-CN" altLang="en-US"/>
        </a:p>
      </dgm:t>
    </dgm:pt>
    <dgm:pt modelId="{68091D43-44E0-4673-993E-ED3C326F91B5}" type="pres">
      <dgm:prSet presAssocID="{20910F3D-EBFD-401A-894E-37A20E536FC9}" presName="hierRoot2" presStyleCnt="0">
        <dgm:presLayoutVars>
          <dgm:hierBranch val="init"/>
        </dgm:presLayoutVars>
      </dgm:prSet>
      <dgm:spPr/>
    </dgm:pt>
    <dgm:pt modelId="{A851A13C-EBBB-4A77-B98A-61C2AC7091C7}" type="pres">
      <dgm:prSet presAssocID="{20910F3D-EBFD-401A-894E-37A20E536FC9}" presName="rootComposite" presStyleCnt="0"/>
      <dgm:spPr/>
    </dgm:pt>
    <dgm:pt modelId="{24C34716-AC19-4313-A908-A2B1ED40FF61}" type="pres">
      <dgm:prSet presAssocID="{20910F3D-EBFD-401A-894E-37A20E536FC9}" presName="rootText" presStyleLbl="node4" presStyleIdx="0" presStyleCnt="3" custLinFactY="-115173" custLinFactNeighborX="4834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516AC6-6FF6-4D9A-B4EE-D2C5CCD49B12}" type="pres">
      <dgm:prSet presAssocID="{20910F3D-EBFD-401A-894E-37A20E536FC9}" presName="rootConnector" presStyleLbl="node4" presStyleIdx="0" presStyleCnt="3"/>
      <dgm:spPr/>
      <dgm:t>
        <a:bodyPr/>
        <a:lstStyle/>
        <a:p>
          <a:endParaRPr lang="zh-CN" altLang="en-US"/>
        </a:p>
      </dgm:t>
    </dgm:pt>
    <dgm:pt modelId="{E4B27336-1B42-4392-B0A1-19BF571EE188}" type="pres">
      <dgm:prSet presAssocID="{20910F3D-EBFD-401A-894E-37A20E536FC9}" presName="hierChild4" presStyleCnt="0"/>
      <dgm:spPr/>
    </dgm:pt>
    <dgm:pt modelId="{BC96C2BF-2472-4846-A063-21A09E82CF44}" type="pres">
      <dgm:prSet presAssocID="{20910F3D-EBFD-401A-894E-37A20E536FC9}" presName="hierChild5" presStyleCnt="0"/>
      <dgm:spPr/>
    </dgm:pt>
    <dgm:pt modelId="{50C18564-DE2C-4D0E-B663-946700E5B4E4}" type="pres">
      <dgm:prSet presAssocID="{F5040408-A201-4A6D-9F69-A7474FD97759}" presName="Name64" presStyleLbl="parChTrans1D4" presStyleIdx="1" presStyleCnt="3"/>
      <dgm:spPr/>
      <dgm:t>
        <a:bodyPr/>
        <a:lstStyle/>
        <a:p>
          <a:endParaRPr lang="zh-CN" altLang="en-US"/>
        </a:p>
      </dgm:t>
    </dgm:pt>
    <dgm:pt modelId="{F1EACF66-D682-4F49-8FF5-BF4586EFD519}" type="pres">
      <dgm:prSet presAssocID="{FCFDDCB2-DE68-46D8-A545-7694F3176FE9}" presName="hierRoot2" presStyleCnt="0">
        <dgm:presLayoutVars>
          <dgm:hierBranch val="init"/>
        </dgm:presLayoutVars>
      </dgm:prSet>
      <dgm:spPr/>
    </dgm:pt>
    <dgm:pt modelId="{6193A69B-8CA3-4F46-9034-4444AAFC7F77}" type="pres">
      <dgm:prSet presAssocID="{FCFDDCB2-DE68-46D8-A545-7694F3176FE9}" presName="rootComposite" presStyleCnt="0"/>
      <dgm:spPr/>
    </dgm:pt>
    <dgm:pt modelId="{7A350561-DEDB-4F04-A19B-517640E864D2}" type="pres">
      <dgm:prSet presAssocID="{FCFDDCB2-DE68-46D8-A545-7694F3176FE9}" presName="rootText" presStyleLbl="node4" presStyleIdx="1" presStyleCnt="3" custLinFactY="-118797" custLinFactNeighborX="479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81B8C-4C65-4855-AF55-DDF86BBBE638}" type="pres">
      <dgm:prSet presAssocID="{FCFDDCB2-DE68-46D8-A545-7694F3176FE9}" presName="rootConnector" presStyleLbl="node4" presStyleIdx="1" presStyleCnt="3"/>
      <dgm:spPr/>
      <dgm:t>
        <a:bodyPr/>
        <a:lstStyle/>
        <a:p>
          <a:endParaRPr lang="zh-CN" altLang="en-US"/>
        </a:p>
      </dgm:t>
    </dgm:pt>
    <dgm:pt modelId="{7F18CAC8-51DC-442E-904E-D6AA27C95EDB}" type="pres">
      <dgm:prSet presAssocID="{FCFDDCB2-DE68-46D8-A545-7694F3176FE9}" presName="hierChild4" presStyleCnt="0"/>
      <dgm:spPr/>
    </dgm:pt>
    <dgm:pt modelId="{769270A5-8FCF-45AC-88B1-263C062C8EB1}" type="pres">
      <dgm:prSet presAssocID="{FCFDDCB2-DE68-46D8-A545-7694F3176FE9}" presName="hierChild5" presStyleCnt="0"/>
      <dgm:spPr/>
    </dgm:pt>
    <dgm:pt modelId="{C7DD4418-E823-41C0-BB42-336BBA337B6D}" type="pres">
      <dgm:prSet presAssocID="{AA6F45A2-4F46-4995-AE84-29F5B23DE4E9}" presName="Name64" presStyleLbl="parChTrans1D4" presStyleIdx="2" presStyleCnt="3"/>
      <dgm:spPr/>
      <dgm:t>
        <a:bodyPr/>
        <a:lstStyle/>
        <a:p>
          <a:endParaRPr lang="zh-CN" altLang="en-US"/>
        </a:p>
      </dgm:t>
    </dgm:pt>
    <dgm:pt modelId="{9BE87B77-CADB-4970-9CF8-B4463245CC97}" type="pres">
      <dgm:prSet presAssocID="{CD05C506-E239-4081-8840-C84EBDE9E53B}" presName="hierRoot2" presStyleCnt="0">
        <dgm:presLayoutVars>
          <dgm:hierBranch val="init"/>
        </dgm:presLayoutVars>
      </dgm:prSet>
      <dgm:spPr/>
    </dgm:pt>
    <dgm:pt modelId="{CF36507E-A88F-4717-9985-F66966081B0C}" type="pres">
      <dgm:prSet presAssocID="{CD05C506-E239-4081-8840-C84EBDE9E53B}" presName="rootComposite" presStyleCnt="0"/>
      <dgm:spPr/>
    </dgm:pt>
    <dgm:pt modelId="{80B9FC32-EF00-48DD-A4B0-E727CC05DB00}" type="pres">
      <dgm:prSet presAssocID="{CD05C506-E239-4081-8840-C84EBDE9E53B}" presName="rootText" presStyleLbl="node4" presStyleIdx="2" presStyleCnt="3" custLinFactY="-100000" custLinFactNeighborX="4834" custLinFactNeighborY="-1933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082194-65D2-49AD-B9E4-8B39638E661B}" type="pres">
      <dgm:prSet presAssocID="{CD05C506-E239-4081-8840-C84EBDE9E53B}" presName="rootConnector" presStyleLbl="node4" presStyleIdx="2" presStyleCnt="3"/>
      <dgm:spPr/>
      <dgm:t>
        <a:bodyPr/>
        <a:lstStyle/>
        <a:p>
          <a:endParaRPr lang="zh-CN" altLang="en-US"/>
        </a:p>
      </dgm:t>
    </dgm:pt>
    <dgm:pt modelId="{28357E90-ADCD-4525-B558-019DABD8D83E}" type="pres">
      <dgm:prSet presAssocID="{CD05C506-E239-4081-8840-C84EBDE9E53B}" presName="hierChild4" presStyleCnt="0"/>
      <dgm:spPr/>
    </dgm:pt>
    <dgm:pt modelId="{E6B1525C-7549-48F2-95E3-C21ACBA0C67F}" type="pres">
      <dgm:prSet presAssocID="{CD05C506-E239-4081-8840-C84EBDE9E53B}" presName="hierChild5" presStyleCnt="0"/>
      <dgm:spPr/>
    </dgm:pt>
    <dgm:pt modelId="{28AFF492-859A-4D81-ABFA-2CB0CD85D185}" type="pres">
      <dgm:prSet presAssocID="{4476BBBB-2E67-41BF-A3B8-6D63439CED38}" presName="hierChild5" presStyleCnt="0"/>
      <dgm:spPr/>
    </dgm:pt>
    <dgm:pt modelId="{F154B0CA-0CB3-4173-A2D0-84202EB0444D}" type="pres">
      <dgm:prSet presAssocID="{167C9825-0D9E-42E2-8D5A-ED925A24C08A}" presName="hierChild5" presStyleCnt="0"/>
      <dgm:spPr/>
    </dgm:pt>
    <dgm:pt modelId="{1183C1DB-DD11-49D1-97CB-9A950B07C433}" type="pres">
      <dgm:prSet presAssocID="{33D8D1A9-2FC1-41E1-B2C6-3D569B3D9DDC}" presName="hierChild3" presStyleCnt="0"/>
      <dgm:spPr/>
    </dgm:pt>
  </dgm:ptLst>
  <dgm:cxnLst>
    <dgm:cxn modelId="{38899557-D0F7-45A4-ACDC-67EFE58D0855}" type="presOf" srcId="{6475B5C3-3BE3-44C5-9A82-22FB7619E1B2}" destId="{BA785093-E456-4691-A137-EFF2D4C7E071}" srcOrd="0" destOrd="0" presId="urn:microsoft.com/office/officeart/2009/3/layout/HorizontalOrganizationChart"/>
    <dgm:cxn modelId="{E2945613-C40E-4D67-8E88-7B332D696841}" type="presOf" srcId="{F0421CD2-07E6-4B73-B3F9-142DB4374FB5}" destId="{B6A377B6-BF44-4B0A-AE1A-A87004F27C9D}" srcOrd="0" destOrd="0" presId="urn:microsoft.com/office/officeart/2009/3/layout/HorizontalOrganizationChart"/>
    <dgm:cxn modelId="{4E275441-2116-4F30-AC7B-A954FB52FA77}" type="presOf" srcId="{20910F3D-EBFD-401A-894E-37A20E536FC9}" destId="{74516AC6-6FF6-4D9A-B4EE-D2C5CCD49B12}" srcOrd="1" destOrd="0" presId="urn:microsoft.com/office/officeart/2009/3/layout/HorizontalOrganizationChart"/>
    <dgm:cxn modelId="{15EBC6D9-821C-41AD-BF20-6B498B7EABEC}" type="presOf" srcId="{4820F4CB-F871-49E5-BC7F-057BED18F5CF}" destId="{688C0AAC-93AA-4601-A19C-7DC14041572C}" srcOrd="0" destOrd="0" presId="urn:microsoft.com/office/officeart/2009/3/layout/HorizontalOrganizationChart"/>
    <dgm:cxn modelId="{087AAD6C-C15D-48E4-ABED-0A7B2E409DE5}" type="presOf" srcId="{167C9825-0D9E-42E2-8D5A-ED925A24C08A}" destId="{2F1F99FC-0916-47E9-8F18-28656A0B412D}" srcOrd="0" destOrd="0" presId="urn:microsoft.com/office/officeart/2009/3/layout/HorizontalOrganizationChart"/>
    <dgm:cxn modelId="{7472B250-0220-48B0-83A1-9D54AD69A964}" type="presOf" srcId="{47D975A9-79DE-4E0D-B5C7-194C63826606}" destId="{C24D1AF0-B6EC-4949-8C01-C584EA3067B5}" srcOrd="0" destOrd="0" presId="urn:microsoft.com/office/officeart/2009/3/layout/HorizontalOrganizationChart"/>
    <dgm:cxn modelId="{6C312407-BA71-4B27-89DC-CC2EC79E3A6D}" type="presOf" srcId="{4476BBBB-2E67-41BF-A3B8-6D63439CED38}" destId="{C978BAC9-878B-4C4A-8B15-5220E16B46A0}" srcOrd="1" destOrd="0" presId="urn:microsoft.com/office/officeart/2009/3/layout/HorizontalOrganizationChart"/>
    <dgm:cxn modelId="{C7C2962D-B85E-4734-93F5-8FC76C63CB0C}" srcId="{4476BBBB-2E67-41BF-A3B8-6D63439CED38}" destId="{20910F3D-EBFD-401A-894E-37A20E536FC9}" srcOrd="0" destOrd="0" parTransId="{F4E08622-DFA6-4784-831C-9AF063D2D12D}" sibTransId="{97F54421-97D2-4BBE-BD5A-934067CB33A3}"/>
    <dgm:cxn modelId="{35FC1550-C1F9-4965-876B-3676021E6D3F}" type="presOf" srcId="{34C6FA1D-843B-4B40-805D-52313EAD5B25}" destId="{E53DEBC0-7739-4FC5-B881-CF9FE5C14A37}" srcOrd="0" destOrd="0" presId="urn:microsoft.com/office/officeart/2009/3/layout/HorizontalOrganizationChart"/>
    <dgm:cxn modelId="{8F6A9AD0-ABB0-4E26-9AAA-A369F05583AA}" type="presOf" srcId="{FCFDDCB2-DE68-46D8-A545-7694F3176FE9}" destId="{7A350561-DEDB-4F04-A19B-517640E864D2}" srcOrd="0" destOrd="0" presId="urn:microsoft.com/office/officeart/2009/3/layout/HorizontalOrganizationChart"/>
    <dgm:cxn modelId="{8B472D8B-DA60-4166-B5F7-A6E340575D99}" type="presOf" srcId="{7263A0BB-CCC2-4F0A-A2DC-1224CCBCB2B0}" destId="{6D1155CF-77C0-4D65-BEEB-6F1B48493CBC}" srcOrd="1" destOrd="0" presId="urn:microsoft.com/office/officeart/2009/3/layout/HorizontalOrganizationChart"/>
    <dgm:cxn modelId="{74168100-CB6B-413C-923C-DBD210F3A5BA}" srcId="{167C9825-0D9E-42E2-8D5A-ED925A24C08A}" destId="{15CE5771-0465-45F0-BD33-4B791342EC70}" srcOrd="1" destOrd="0" parTransId="{47D975A9-79DE-4E0D-B5C7-194C63826606}" sibTransId="{7533DF38-B449-4C52-924B-8631C8CCC0EB}"/>
    <dgm:cxn modelId="{78D35BF0-55C6-4AA7-ACE2-B50EB6675EC3}" type="presOf" srcId="{0DF0A5B0-77ED-4C23-A21A-4E7BE0FD3836}" destId="{2E9FB556-39DE-4C2C-9F6D-5FCCCAEA5978}" srcOrd="0" destOrd="0" presId="urn:microsoft.com/office/officeart/2009/3/layout/HorizontalOrganizationChart"/>
    <dgm:cxn modelId="{B9166596-7DFC-4DD5-80CA-7593D43464AB}" type="presOf" srcId="{AA6F45A2-4F46-4995-AE84-29F5B23DE4E9}" destId="{C7DD4418-E823-41C0-BB42-336BBA337B6D}" srcOrd="0" destOrd="0" presId="urn:microsoft.com/office/officeart/2009/3/layout/HorizontalOrganizationChart"/>
    <dgm:cxn modelId="{8C2C88D2-B4ED-43A4-BE31-40D6EF084490}" type="presOf" srcId="{305407DC-DE2F-43E3-A4DB-6556993678FF}" destId="{D4AA1023-E3B2-48AF-BA1C-C4A7DDDF693C}" srcOrd="0" destOrd="0" presId="urn:microsoft.com/office/officeart/2009/3/layout/HorizontalOrganizationChart"/>
    <dgm:cxn modelId="{115DE9EB-F2DF-4B95-9156-F4CDBEC08025}" type="presOf" srcId="{33D8D1A9-2FC1-41E1-B2C6-3D569B3D9DDC}" destId="{0CC0DABF-1076-4307-9812-A62D2C2E7B38}" srcOrd="0" destOrd="0" presId="urn:microsoft.com/office/officeart/2009/3/layout/HorizontalOrganizationChart"/>
    <dgm:cxn modelId="{FE757408-294B-430E-A760-7E6644FAF8E2}" type="presOf" srcId="{167C9825-0D9E-42E2-8D5A-ED925A24C08A}" destId="{1E51771B-056F-42F0-A656-2856CA3FAB24}" srcOrd="1" destOrd="0" presId="urn:microsoft.com/office/officeart/2009/3/layout/HorizontalOrganizationChart"/>
    <dgm:cxn modelId="{698D2999-A56E-4AB1-871E-7E654C3F6BCC}" type="presOf" srcId="{4820F4CB-F871-49E5-BC7F-057BED18F5CF}" destId="{979B0014-BB61-4286-AD71-4A5F2FE5E017}" srcOrd="1" destOrd="0" presId="urn:microsoft.com/office/officeart/2009/3/layout/HorizontalOrganizationChart"/>
    <dgm:cxn modelId="{54360B2C-4ECE-4F7D-8894-ECA8CFFCBED7}" type="presOf" srcId="{4476BBBB-2E67-41BF-A3B8-6D63439CED38}" destId="{D068F27A-DFE7-41BB-9154-9BE40563EA52}" srcOrd="0" destOrd="0" presId="urn:microsoft.com/office/officeart/2009/3/layout/HorizontalOrganizationChart"/>
    <dgm:cxn modelId="{21313529-077D-43FD-91C5-5D068DF6822F}" type="presOf" srcId="{7263A0BB-CCC2-4F0A-A2DC-1224CCBCB2B0}" destId="{DDE1C7C2-DF01-4BB2-AFE8-1AAD784730AE}" srcOrd="0" destOrd="0" presId="urn:microsoft.com/office/officeart/2009/3/layout/HorizontalOrganizationChart"/>
    <dgm:cxn modelId="{D800C61F-266F-4E0E-A20B-3AC1564D0CC5}" srcId="{4820F4CB-F871-49E5-BC7F-057BED18F5CF}" destId="{1C9D4207-6956-4BA0-9D47-E05DDBF97EAB}" srcOrd="2" destOrd="0" parTransId="{0DF0A5B0-77ED-4C23-A21A-4E7BE0FD3836}" sibTransId="{8FA97BC0-560C-4E3D-A8ED-9D9592ABF356}"/>
    <dgm:cxn modelId="{5A5FD371-A056-46D0-A139-D2A5518168CE}" type="presOf" srcId="{15CE5771-0465-45F0-BD33-4B791342EC70}" destId="{B3F451F0-F496-4C72-9E5D-36C7897C05C5}" srcOrd="1" destOrd="0" presId="urn:microsoft.com/office/officeart/2009/3/layout/HorizontalOrganizationChart"/>
    <dgm:cxn modelId="{F1675CEA-4951-4D39-BED8-B8615D035CD0}" srcId="{4820F4CB-F871-49E5-BC7F-057BED18F5CF}" destId="{45C52679-15F1-4469-804B-0F327CD1585F}" srcOrd="1" destOrd="0" parTransId="{F0421CD2-07E6-4B73-B3F9-142DB4374FB5}" sibTransId="{2BD210BD-86EA-45B9-8051-FC57070EB149}"/>
    <dgm:cxn modelId="{6A16D540-05D3-4029-8039-0369316C705C}" srcId="{33D8D1A9-2FC1-41E1-B2C6-3D569B3D9DDC}" destId="{167C9825-0D9E-42E2-8D5A-ED925A24C08A}" srcOrd="1" destOrd="0" parTransId="{34C6FA1D-843B-4B40-805D-52313EAD5B25}" sibTransId="{4A6DA4BD-F8B2-4C2E-9DAA-CBC43B8EA186}"/>
    <dgm:cxn modelId="{A34D41D5-EC75-4014-B1FD-3E29963EECDA}" type="presOf" srcId="{8A2F1C6B-8007-49F5-9CB0-D6CFB8F5DFA0}" destId="{79888050-BF94-43B9-BE4F-5516B73D93F1}" srcOrd="0" destOrd="0" presId="urn:microsoft.com/office/officeart/2009/3/layout/HorizontalOrganizationChart"/>
    <dgm:cxn modelId="{2569DD4F-950D-4F9E-83AC-92BCC739FBE2}" type="presOf" srcId="{6475B5C3-3BE3-44C5-9A82-22FB7619E1B2}" destId="{95FED40B-1B9F-4A58-BDFB-4929400AF1E7}" srcOrd="1" destOrd="0" presId="urn:microsoft.com/office/officeart/2009/3/layout/HorizontalOrganizationChart"/>
    <dgm:cxn modelId="{F399B02D-7E24-4D19-9A41-A30D084752CE}" srcId="{4476BBBB-2E67-41BF-A3B8-6D63439CED38}" destId="{FCFDDCB2-DE68-46D8-A545-7694F3176FE9}" srcOrd="1" destOrd="0" parTransId="{F5040408-A201-4A6D-9F69-A7474FD97759}" sibTransId="{DC5EA6AD-E0B0-4246-B306-0CE4765BBA94}"/>
    <dgm:cxn modelId="{CB31803E-B4A1-4E30-84B2-E09CA08248AC}" type="presOf" srcId="{33D8D1A9-2FC1-41E1-B2C6-3D569B3D9DDC}" destId="{CCB7D172-B010-4BD6-BC4B-6384BCF6ECE6}" srcOrd="1" destOrd="0" presId="urn:microsoft.com/office/officeart/2009/3/layout/HorizontalOrganizationChart"/>
    <dgm:cxn modelId="{A6BF4378-8D0A-4EAB-B595-77A6D90E9C1F}" type="presOf" srcId="{45C52679-15F1-4469-804B-0F327CD1585F}" destId="{8112F0F0-375C-4F35-8446-A29FA58DE0AD}" srcOrd="0" destOrd="0" presId="urn:microsoft.com/office/officeart/2009/3/layout/HorizontalOrganizationChart"/>
    <dgm:cxn modelId="{DF35E931-C36B-4A28-8ACD-7B054E3F837A}" type="presOf" srcId="{AE040FDC-37F8-4202-8CA5-59FE5DA26C6E}" destId="{4E980840-B004-415D-A32D-138D34BCF1E9}" srcOrd="0" destOrd="0" presId="urn:microsoft.com/office/officeart/2009/3/layout/HorizontalOrganizationChart"/>
    <dgm:cxn modelId="{F7DD0B05-C11E-4D57-8407-1F429083D82E}" srcId="{167C9825-0D9E-42E2-8D5A-ED925A24C08A}" destId="{7263A0BB-CCC2-4F0A-A2DC-1224CCBCB2B0}" srcOrd="2" destOrd="0" parTransId="{EF70FEE9-81C4-4F47-BF35-1D5074C1DCD7}" sibTransId="{9D9B4752-2D4F-4418-88F2-4FCB3A601BC9}"/>
    <dgm:cxn modelId="{924150EF-1782-4749-824E-15320DAA6595}" type="presOf" srcId="{20910F3D-EBFD-401A-894E-37A20E536FC9}" destId="{24C34716-AC19-4313-A908-A2B1ED40FF61}" srcOrd="0" destOrd="0" presId="urn:microsoft.com/office/officeart/2009/3/layout/HorizontalOrganizationChart"/>
    <dgm:cxn modelId="{37A072DE-BF00-4A30-93EA-7AA013B93F71}" type="presOf" srcId="{45C52679-15F1-4469-804B-0F327CD1585F}" destId="{22C4D4BC-B462-4732-A634-B37146D7558A}" srcOrd="1" destOrd="0" presId="urn:microsoft.com/office/officeart/2009/3/layout/HorizontalOrganizationChart"/>
    <dgm:cxn modelId="{0817AE46-3AD5-48A8-999C-A77E1A02EA9C}" type="presOf" srcId="{A734492C-9E41-4767-B58B-263ACEDF59FD}" destId="{94180CFF-635E-4B18-B48A-D0CDE346534F}" srcOrd="0" destOrd="0" presId="urn:microsoft.com/office/officeart/2009/3/layout/HorizontalOrganizationChart"/>
    <dgm:cxn modelId="{A184E4A0-6F0A-4D1C-8D59-99AE32032CE7}" type="presOf" srcId="{F4E08622-DFA6-4784-831C-9AF063D2D12D}" destId="{06253BB6-815D-447B-AC4E-0D5A8D2E8FC4}" srcOrd="0" destOrd="0" presId="urn:microsoft.com/office/officeart/2009/3/layout/HorizontalOrganizationChart"/>
    <dgm:cxn modelId="{120AC16C-A6BF-4B64-9546-E812BA6B2C31}" type="presOf" srcId="{1C9D4207-6956-4BA0-9D47-E05DDBF97EAB}" destId="{632BA8B5-AFD0-4223-950C-26A06C08E804}" srcOrd="0" destOrd="0" presId="urn:microsoft.com/office/officeart/2009/3/layout/HorizontalOrganizationChart"/>
    <dgm:cxn modelId="{41E1BDDE-3FE1-47C1-B703-78ABE0903B9C}" type="presOf" srcId="{CD05C506-E239-4081-8840-C84EBDE9E53B}" destId="{21082194-65D2-49AD-B9E4-8B39638E661B}" srcOrd="1" destOrd="0" presId="urn:microsoft.com/office/officeart/2009/3/layout/HorizontalOrganizationChart"/>
    <dgm:cxn modelId="{5143F788-2DCB-4D46-AF1A-C24D9EFE416B}" srcId="{167C9825-0D9E-42E2-8D5A-ED925A24C08A}" destId="{AE040FDC-37F8-4202-8CA5-59FE5DA26C6E}" srcOrd="0" destOrd="0" parTransId="{305407DC-DE2F-43E3-A4DB-6556993678FF}" sibTransId="{193A80E6-E139-40B5-90B0-2606CDDBE70C}"/>
    <dgm:cxn modelId="{F6BC29EE-B032-424E-BE40-A16FFEC387D6}" type="presOf" srcId="{EF70FEE9-81C4-4F47-BF35-1D5074C1DCD7}" destId="{8D0AAE4A-DFFF-45B1-8705-D16AC502B361}" srcOrd="0" destOrd="0" presId="urn:microsoft.com/office/officeart/2009/3/layout/HorizontalOrganizationChart"/>
    <dgm:cxn modelId="{F78FDB4C-5801-42DA-A81F-B515B3EACDDC}" srcId="{4476BBBB-2E67-41BF-A3B8-6D63439CED38}" destId="{CD05C506-E239-4081-8840-C84EBDE9E53B}" srcOrd="2" destOrd="0" parTransId="{AA6F45A2-4F46-4995-AE84-29F5B23DE4E9}" sibTransId="{A7E61C73-8667-4438-8B89-1D23E2EEDB52}"/>
    <dgm:cxn modelId="{B2CBD924-0E30-4834-AFF2-4410F7DAE38B}" srcId="{33D8D1A9-2FC1-41E1-B2C6-3D569B3D9DDC}" destId="{4820F4CB-F871-49E5-BC7F-057BED18F5CF}" srcOrd="0" destOrd="0" parTransId="{CD676A5A-DC9E-49A8-B7A1-0586E7E28B02}" sibTransId="{CA3B7995-4953-49D5-B3DF-ED03BB26D0D4}"/>
    <dgm:cxn modelId="{0C44D70A-59B4-483A-B591-1F9DBD80C5C6}" type="presOf" srcId="{F5040408-A201-4A6D-9F69-A7474FD97759}" destId="{50C18564-DE2C-4D0E-B663-946700E5B4E4}" srcOrd="0" destOrd="0" presId="urn:microsoft.com/office/officeart/2009/3/layout/HorizontalOrganizationChart"/>
    <dgm:cxn modelId="{EDFFC0D4-456D-46ED-BEA9-53F308BAA040}" type="presOf" srcId="{CD05C506-E239-4081-8840-C84EBDE9E53B}" destId="{80B9FC32-EF00-48DD-A4B0-E727CC05DB00}" srcOrd="0" destOrd="0" presId="urn:microsoft.com/office/officeart/2009/3/layout/HorizontalOrganizationChart"/>
    <dgm:cxn modelId="{2E687743-B744-4AD3-A65F-75B97EF283B8}" type="presOf" srcId="{7BEB7724-A07E-4ECB-AEAC-F50487FD1ECA}" destId="{6597DA5D-43BD-4363-BEA0-1F6C4FD3EB59}" srcOrd="0" destOrd="0" presId="urn:microsoft.com/office/officeart/2009/3/layout/HorizontalOrganizationChart"/>
    <dgm:cxn modelId="{080CEB30-468C-4F04-AAC3-029A9ABF8499}" type="presOf" srcId="{15CE5771-0465-45F0-BD33-4B791342EC70}" destId="{9E08904F-F8CF-4EDC-BFAF-09432F7B1C1F}" srcOrd="0" destOrd="0" presId="urn:microsoft.com/office/officeart/2009/3/layout/HorizontalOrganizationChart"/>
    <dgm:cxn modelId="{975E6158-7C04-4EAF-BEAC-5447043BA844}" type="presOf" srcId="{AE040FDC-37F8-4202-8CA5-59FE5DA26C6E}" destId="{11E16EDA-16AC-4210-9F4A-A09D5262A348}" srcOrd="1" destOrd="0" presId="urn:microsoft.com/office/officeart/2009/3/layout/HorizontalOrganizationChart"/>
    <dgm:cxn modelId="{719B0417-29BB-4664-82D0-65440011D6AB}" type="presOf" srcId="{1C9D4207-6956-4BA0-9D47-E05DDBF97EAB}" destId="{839D1368-2B03-4927-B512-43A6B977F781}" srcOrd="1" destOrd="0" presId="urn:microsoft.com/office/officeart/2009/3/layout/HorizontalOrganizationChart"/>
    <dgm:cxn modelId="{D9E42797-0B6F-478B-87B2-BCA50329CC6E}" srcId="{A734492C-9E41-4767-B58B-263ACEDF59FD}" destId="{33D8D1A9-2FC1-41E1-B2C6-3D569B3D9DDC}" srcOrd="0" destOrd="0" parTransId="{B0391725-8CA0-46ED-8809-DC5AF0BD1552}" sibTransId="{A0763AF3-F18D-470F-A4F2-D16D94BD3CA9}"/>
    <dgm:cxn modelId="{4DEC57C3-2886-4DE5-A6EA-880B4F72157B}" srcId="{4820F4CB-F871-49E5-BC7F-057BED18F5CF}" destId="{6475B5C3-3BE3-44C5-9A82-22FB7619E1B2}" srcOrd="0" destOrd="0" parTransId="{8A2F1C6B-8007-49F5-9CB0-D6CFB8F5DFA0}" sibTransId="{4F090261-50C2-4C01-950E-924267316957}"/>
    <dgm:cxn modelId="{BA1536F0-3D03-4E39-BEC9-2CCD6448469F}" type="presOf" srcId="{CD676A5A-DC9E-49A8-B7A1-0586E7E28B02}" destId="{454381F9-ADF5-48D3-91EA-6C50AAC6BF70}" srcOrd="0" destOrd="0" presId="urn:microsoft.com/office/officeart/2009/3/layout/HorizontalOrganizationChart"/>
    <dgm:cxn modelId="{FD69B77E-0A57-4570-9CF2-3372F1E5C714}" srcId="{167C9825-0D9E-42E2-8D5A-ED925A24C08A}" destId="{4476BBBB-2E67-41BF-A3B8-6D63439CED38}" srcOrd="3" destOrd="0" parTransId="{7BEB7724-A07E-4ECB-AEAC-F50487FD1ECA}" sibTransId="{AFDB7FBA-06C8-40A1-AF4C-F35C2AFD2D96}"/>
    <dgm:cxn modelId="{D5B13467-87C2-4A39-BBA4-812A6B648A40}" type="presOf" srcId="{FCFDDCB2-DE68-46D8-A545-7694F3176FE9}" destId="{3DB81B8C-4C65-4855-AF55-DDF86BBBE638}" srcOrd="1" destOrd="0" presId="urn:microsoft.com/office/officeart/2009/3/layout/HorizontalOrganizationChart"/>
    <dgm:cxn modelId="{10A4024E-7C96-4940-B67B-EA5B6226A234}" type="presParOf" srcId="{94180CFF-635E-4B18-B48A-D0CDE346534F}" destId="{8435AA8F-0A1C-443F-9DA6-B8952208EA2C}" srcOrd="0" destOrd="0" presId="urn:microsoft.com/office/officeart/2009/3/layout/HorizontalOrganizationChart"/>
    <dgm:cxn modelId="{5E61AF71-5955-45B3-80B9-BE52EF3AF6C0}" type="presParOf" srcId="{8435AA8F-0A1C-443F-9DA6-B8952208EA2C}" destId="{48E4CB7A-1870-47EB-980B-5E5FA2141C27}" srcOrd="0" destOrd="0" presId="urn:microsoft.com/office/officeart/2009/3/layout/HorizontalOrganizationChart"/>
    <dgm:cxn modelId="{BC405D0A-FE2D-489E-89BE-27734A6C67CA}" type="presParOf" srcId="{48E4CB7A-1870-47EB-980B-5E5FA2141C27}" destId="{0CC0DABF-1076-4307-9812-A62D2C2E7B38}" srcOrd="0" destOrd="0" presId="urn:microsoft.com/office/officeart/2009/3/layout/HorizontalOrganizationChart"/>
    <dgm:cxn modelId="{3C5B75D2-5816-483C-ADA5-A61C82482234}" type="presParOf" srcId="{48E4CB7A-1870-47EB-980B-5E5FA2141C27}" destId="{CCB7D172-B010-4BD6-BC4B-6384BCF6ECE6}" srcOrd="1" destOrd="0" presId="urn:microsoft.com/office/officeart/2009/3/layout/HorizontalOrganizationChart"/>
    <dgm:cxn modelId="{6639ED6B-C59A-45AE-A7FA-E4FC46B3CFFA}" type="presParOf" srcId="{8435AA8F-0A1C-443F-9DA6-B8952208EA2C}" destId="{397AA096-96CE-4CA0-A7E9-7C1368AE88CA}" srcOrd="1" destOrd="0" presId="urn:microsoft.com/office/officeart/2009/3/layout/HorizontalOrganizationChart"/>
    <dgm:cxn modelId="{BF025CC5-A46F-4901-BAF6-AA41913B5C21}" type="presParOf" srcId="{397AA096-96CE-4CA0-A7E9-7C1368AE88CA}" destId="{454381F9-ADF5-48D3-91EA-6C50AAC6BF70}" srcOrd="0" destOrd="0" presId="urn:microsoft.com/office/officeart/2009/3/layout/HorizontalOrganizationChart"/>
    <dgm:cxn modelId="{35A7A0CE-7D24-4ED6-AA67-4216D55626A2}" type="presParOf" srcId="{397AA096-96CE-4CA0-A7E9-7C1368AE88CA}" destId="{2AE13C31-3E6C-4F74-B152-3BF073D66BBD}" srcOrd="1" destOrd="0" presId="urn:microsoft.com/office/officeart/2009/3/layout/HorizontalOrganizationChart"/>
    <dgm:cxn modelId="{51FA4FEE-51D1-4206-8C0E-4F31ED9F2F5F}" type="presParOf" srcId="{2AE13C31-3E6C-4F74-B152-3BF073D66BBD}" destId="{920C7176-7AA0-433B-9252-9C4B0C84FCA9}" srcOrd="0" destOrd="0" presId="urn:microsoft.com/office/officeart/2009/3/layout/HorizontalOrganizationChart"/>
    <dgm:cxn modelId="{F02C8CD6-2D8A-4BB6-ABAF-5CD678C76336}" type="presParOf" srcId="{920C7176-7AA0-433B-9252-9C4B0C84FCA9}" destId="{688C0AAC-93AA-4601-A19C-7DC14041572C}" srcOrd="0" destOrd="0" presId="urn:microsoft.com/office/officeart/2009/3/layout/HorizontalOrganizationChart"/>
    <dgm:cxn modelId="{5A1DBA15-8919-4AC1-AA0D-BBFD3D2F29AF}" type="presParOf" srcId="{920C7176-7AA0-433B-9252-9C4B0C84FCA9}" destId="{979B0014-BB61-4286-AD71-4A5F2FE5E017}" srcOrd="1" destOrd="0" presId="urn:microsoft.com/office/officeart/2009/3/layout/HorizontalOrganizationChart"/>
    <dgm:cxn modelId="{3926CC34-69E5-4073-B354-188009072F6E}" type="presParOf" srcId="{2AE13C31-3E6C-4F74-B152-3BF073D66BBD}" destId="{59AF180F-5597-44D6-8A28-18315FF9D964}" srcOrd="1" destOrd="0" presId="urn:microsoft.com/office/officeart/2009/3/layout/HorizontalOrganizationChart"/>
    <dgm:cxn modelId="{95F3FE1E-5212-4EB9-88E7-FF288751DDC4}" type="presParOf" srcId="{59AF180F-5597-44D6-8A28-18315FF9D964}" destId="{79888050-BF94-43B9-BE4F-5516B73D93F1}" srcOrd="0" destOrd="0" presId="urn:microsoft.com/office/officeart/2009/3/layout/HorizontalOrganizationChart"/>
    <dgm:cxn modelId="{1C90719F-129C-44FF-B941-D3A3277A0C4E}" type="presParOf" srcId="{59AF180F-5597-44D6-8A28-18315FF9D964}" destId="{6B533166-268B-4B02-9433-9B94D6CBC6F1}" srcOrd="1" destOrd="0" presId="urn:microsoft.com/office/officeart/2009/3/layout/HorizontalOrganizationChart"/>
    <dgm:cxn modelId="{C4910129-78AB-48BC-A832-E8EA650ADCC0}" type="presParOf" srcId="{6B533166-268B-4B02-9433-9B94D6CBC6F1}" destId="{3D785DCB-9C90-4CE7-A765-CA636CFF822D}" srcOrd="0" destOrd="0" presId="urn:microsoft.com/office/officeart/2009/3/layout/HorizontalOrganizationChart"/>
    <dgm:cxn modelId="{3B7F7641-01ED-4845-B4BD-C4BC9C5D1408}" type="presParOf" srcId="{3D785DCB-9C90-4CE7-A765-CA636CFF822D}" destId="{BA785093-E456-4691-A137-EFF2D4C7E071}" srcOrd="0" destOrd="0" presId="urn:microsoft.com/office/officeart/2009/3/layout/HorizontalOrganizationChart"/>
    <dgm:cxn modelId="{D0E1FD32-D0AA-470D-A855-EDC29D153692}" type="presParOf" srcId="{3D785DCB-9C90-4CE7-A765-CA636CFF822D}" destId="{95FED40B-1B9F-4A58-BDFB-4929400AF1E7}" srcOrd="1" destOrd="0" presId="urn:microsoft.com/office/officeart/2009/3/layout/HorizontalOrganizationChart"/>
    <dgm:cxn modelId="{9010A0A9-BC72-422B-A71E-FCA31004ED45}" type="presParOf" srcId="{6B533166-268B-4B02-9433-9B94D6CBC6F1}" destId="{1B80CA6E-ACBA-418E-9462-9CDF9C8B782F}" srcOrd="1" destOrd="0" presId="urn:microsoft.com/office/officeart/2009/3/layout/HorizontalOrganizationChart"/>
    <dgm:cxn modelId="{EE2C568D-F608-4413-9749-B2DC06709E00}" type="presParOf" srcId="{6B533166-268B-4B02-9433-9B94D6CBC6F1}" destId="{CE9501D2-BB80-4ADD-B0E1-323E95456E97}" srcOrd="2" destOrd="0" presId="urn:microsoft.com/office/officeart/2009/3/layout/HorizontalOrganizationChart"/>
    <dgm:cxn modelId="{CD834E33-96BF-487D-AE11-916BCF0A6403}" type="presParOf" srcId="{59AF180F-5597-44D6-8A28-18315FF9D964}" destId="{B6A377B6-BF44-4B0A-AE1A-A87004F27C9D}" srcOrd="2" destOrd="0" presId="urn:microsoft.com/office/officeart/2009/3/layout/HorizontalOrganizationChart"/>
    <dgm:cxn modelId="{5588D9C4-3D76-41B5-896D-BB906631DE24}" type="presParOf" srcId="{59AF180F-5597-44D6-8A28-18315FF9D964}" destId="{821E63BB-731E-4346-B9A6-E21CA9CFD641}" srcOrd="3" destOrd="0" presId="urn:microsoft.com/office/officeart/2009/3/layout/HorizontalOrganizationChart"/>
    <dgm:cxn modelId="{E13E3BFD-9616-4CB4-A7AF-AE160A25E550}" type="presParOf" srcId="{821E63BB-731E-4346-B9A6-E21CA9CFD641}" destId="{AA9393F2-E293-4D88-8AAC-FE96FCFEC08B}" srcOrd="0" destOrd="0" presId="urn:microsoft.com/office/officeart/2009/3/layout/HorizontalOrganizationChart"/>
    <dgm:cxn modelId="{0F1ABC10-ABCE-4966-B79C-49C717E3CD79}" type="presParOf" srcId="{AA9393F2-E293-4D88-8AAC-FE96FCFEC08B}" destId="{8112F0F0-375C-4F35-8446-A29FA58DE0AD}" srcOrd="0" destOrd="0" presId="urn:microsoft.com/office/officeart/2009/3/layout/HorizontalOrganizationChart"/>
    <dgm:cxn modelId="{D2752AA3-2173-4B2F-9CDF-F600584E5AF9}" type="presParOf" srcId="{AA9393F2-E293-4D88-8AAC-FE96FCFEC08B}" destId="{22C4D4BC-B462-4732-A634-B37146D7558A}" srcOrd="1" destOrd="0" presId="urn:microsoft.com/office/officeart/2009/3/layout/HorizontalOrganizationChart"/>
    <dgm:cxn modelId="{855C358B-2DB5-4692-8DC3-942F9A205358}" type="presParOf" srcId="{821E63BB-731E-4346-B9A6-E21CA9CFD641}" destId="{29B648C7-6B97-4426-9694-4CA3E57467E4}" srcOrd="1" destOrd="0" presId="urn:microsoft.com/office/officeart/2009/3/layout/HorizontalOrganizationChart"/>
    <dgm:cxn modelId="{F71A3A6B-61C9-41BB-B94C-DD11A279C189}" type="presParOf" srcId="{821E63BB-731E-4346-B9A6-E21CA9CFD641}" destId="{C7511C51-1FDD-45A9-9F8F-D1EA3B5B2A8C}" srcOrd="2" destOrd="0" presId="urn:microsoft.com/office/officeart/2009/3/layout/HorizontalOrganizationChart"/>
    <dgm:cxn modelId="{B2DBBA69-B8D7-4FE3-9331-985F753057BD}" type="presParOf" srcId="{59AF180F-5597-44D6-8A28-18315FF9D964}" destId="{2E9FB556-39DE-4C2C-9F6D-5FCCCAEA5978}" srcOrd="4" destOrd="0" presId="urn:microsoft.com/office/officeart/2009/3/layout/HorizontalOrganizationChart"/>
    <dgm:cxn modelId="{50F9E58E-DBB7-4CC1-A821-DDE4CF9C2845}" type="presParOf" srcId="{59AF180F-5597-44D6-8A28-18315FF9D964}" destId="{DD6374D9-EC48-4D8C-B677-B67ACAB450D3}" srcOrd="5" destOrd="0" presId="urn:microsoft.com/office/officeart/2009/3/layout/HorizontalOrganizationChart"/>
    <dgm:cxn modelId="{C82A5507-5994-4781-8870-34E5DF68D9AD}" type="presParOf" srcId="{DD6374D9-EC48-4D8C-B677-B67ACAB450D3}" destId="{F0C9F9A7-47E1-464F-A372-78E0DF4A0EE8}" srcOrd="0" destOrd="0" presId="urn:microsoft.com/office/officeart/2009/3/layout/HorizontalOrganizationChart"/>
    <dgm:cxn modelId="{76B1786F-D7EA-4102-9D0B-B415444E2903}" type="presParOf" srcId="{F0C9F9A7-47E1-464F-A372-78E0DF4A0EE8}" destId="{632BA8B5-AFD0-4223-950C-26A06C08E804}" srcOrd="0" destOrd="0" presId="urn:microsoft.com/office/officeart/2009/3/layout/HorizontalOrganizationChart"/>
    <dgm:cxn modelId="{A2FB7E97-A1F8-4193-AF0B-B5AD86D79A45}" type="presParOf" srcId="{F0C9F9A7-47E1-464F-A372-78E0DF4A0EE8}" destId="{839D1368-2B03-4927-B512-43A6B977F781}" srcOrd="1" destOrd="0" presId="urn:microsoft.com/office/officeart/2009/3/layout/HorizontalOrganizationChart"/>
    <dgm:cxn modelId="{CF51A54B-617B-42CE-BB85-1EDAD3C717F1}" type="presParOf" srcId="{DD6374D9-EC48-4D8C-B677-B67ACAB450D3}" destId="{DFAE4770-B34B-4681-9E65-718DE21A9ECF}" srcOrd="1" destOrd="0" presId="urn:microsoft.com/office/officeart/2009/3/layout/HorizontalOrganizationChart"/>
    <dgm:cxn modelId="{377D8B38-DFFE-4EBC-840E-E0A9CE61D8FC}" type="presParOf" srcId="{DD6374D9-EC48-4D8C-B677-B67ACAB450D3}" destId="{9891C306-4692-4BF9-B9FD-A0C1F5BFC7D9}" srcOrd="2" destOrd="0" presId="urn:microsoft.com/office/officeart/2009/3/layout/HorizontalOrganizationChart"/>
    <dgm:cxn modelId="{3F6F25E2-95F1-4553-983C-C77A5EDB2429}" type="presParOf" srcId="{2AE13C31-3E6C-4F74-B152-3BF073D66BBD}" destId="{2F24FB00-7299-4396-B9AF-244158247BAF}" srcOrd="2" destOrd="0" presId="urn:microsoft.com/office/officeart/2009/3/layout/HorizontalOrganizationChart"/>
    <dgm:cxn modelId="{D9DABE12-920C-4C07-9C9D-3F417C3E3806}" type="presParOf" srcId="{397AA096-96CE-4CA0-A7E9-7C1368AE88CA}" destId="{E53DEBC0-7739-4FC5-B881-CF9FE5C14A37}" srcOrd="2" destOrd="0" presId="urn:microsoft.com/office/officeart/2009/3/layout/HorizontalOrganizationChart"/>
    <dgm:cxn modelId="{519428F5-DEE0-4D13-8CF8-FA32D06D0C41}" type="presParOf" srcId="{397AA096-96CE-4CA0-A7E9-7C1368AE88CA}" destId="{633AB86D-0136-46B2-8D0E-BCCA201BD67D}" srcOrd="3" destOrd="0" presId="urn:microsoft.com/office/officeart/2009/3/layout/HorizontalOrganizationChart"/>
    <dgm:cxn modelId="{EA261F5F-5D2D-44A8-8919-46FDD99AF01F}" type="presParOf" srcId="{633AB86D-0136-46B2-8D0E-BCCA201BD67D}" destId="{6D4F8FDB-528F-46F5-AC29-F1529A0DF86C}" srcOrd="0" destOrd="0" presId="urn:microsoft.com/office/officeart/2009/3/layout/HorizontalOrganizationChart"/>
    <dgm:cxn modelId="{93FEF9A5-258C-40C5-905B-C5EC9AF4416A}" type="presParOf" srcId="{6D4F8FDB-528F-46F5-AC29-F1529A0DF86C}" destId="{2F1F99FC-0916-47E9-8F18-28656A0B412D}" srcOrd="0" destOrd="0" presId="urn:microsoft.com/office/officeart/2009/3/layout/HorizontalOrganizationChart"/>
    <dgm:cxn modelId="{37020BC1-12A8-4C1C-96E0-F8245C4148DD}" type="presParOf" srcId="{6D4F8FDB-528F-46F5-AC29-F1529A0DF86C}" destId="{1E51771B-056F-42F0-A656-2856CA3FAB24}" srcOrd="1" destOrd="0" presId="urn:microsoft.com/office/officeart/2009/3/layout/HorizontalOrganizationChart"/>
    <dgm:cxn modelId="{2CC6D9FE-D266-44B0-ADFA-F6BD76C8AC14}" type="presParOf" srcId="{633AB86D-0136-46B2-8D0E-BCCA201BD67D}" destId="{76523AFF-D9A5-489D-B258-F7A42E9804FA}" srcOrd="1" destOrd="0" presId="urn:microsoft.com/office/officeart/2009/3/layout/HorizontalOrganizationChart"/>
    <dgm:cxn modelId="{415A35BF-221F-44BB-862B-945C27C76ECE}" type="presParOf" srcId="{76523AFF-D9A5-489D-B258-F7A42E9804FA}" destId="{D4AA1023-E3B2-48AF-BA1C-C4A7DDDF693C}" srcOrd="0" destOrd="0" presId="urn:microsoft.com/office/officeart/2009/3/layout/HorizontalOrganizationChart"/>
    <dgm:cxn modelId="{CCEA74A7-7229-4954-B911-D9643CF8B424}" type="presParOf" srcId="{76523AFF-D9A5-489D-B258-F7A42E9804FA}" destId="{E69E96B9-9AD9-4240-8D89-D67C60EA945B}" srcOrd="1" destOrd="0" presId="urn:microsoft.com/office/officeart/2009/3/layout/HorizontalOrganizationChart"/>
    <dgm:cxn modelId="{29C1450D-D1EC-4B3A-8698-7FBE456DB6D4}" type="presParOf" srcId="{E69E96B9-9AD9-4240-8D89-D67C60EA945B}" destId="{282F81A0-BF4C-494F-A9B0-444546A036F3}" srcOrd="0" destOrd="0" presId="urn:microsoft.com/office/officeart/2009/3/layout/HorizontalOrganizationChart"/>
    <dgm:cxn modelId="{7280E42F-1810-4EDD-939C-75252A91C878}" type="presParOf" srcId="{282F81A0-BF4C-494F-A9B0-444546A036F3}" destId="{4E980840-B004-415D-A32D-138D34BCF1E9}" srcOrd="0" destOrd="0" presId="urn:microsoft.com/office/officeart/2009/3/layout/HorizontalOrganizationChart"/>
    <dgm:cxn modelId="{3A997BF1-2CF8-47B7-B1C3-A9F15DA1C067}" type="presParOf" srcId="{282F81A0-BF4C-494F-A9B0-444546A036F3}" destId="{11E16EDA-16AC-4210-9F4A-A09D5262A348}" srcOrd="1" destOrd="0" presId="urn:microsoft.com/office/officeart/2009/3/layout/HorizontalOrganizationChart"/>
    <dgm:cxn modelId="{0589EFE2-5564-4853-8306-85363E721B82}" type="presParOf" srcId="{E69E96B9-9AD9-4240-8D89-D67C60EA945B}" destId="{EBBF90A8-B755-4B6D-BD90-C7775168C6A9}" srcOrd="1" destOrd="0" presId="urn:microsoft.com/office/officeart/2009/3/layout/HorizontalOrganizationChart"/>
    <dgm:cxn modelId="{615F0135-A5A1-4991-AF65-7DCAC5FF25A8}" type="presParOf" srcId="{E69E96B9-9AD9-4240-8D89-D67C60EA945B}" destId="{59DFB1BE-F492-455F-8B4E-A68DF3C193E0}" srcOrd="2" destOrd="0" presId="urn:microsoft.com/office/officeart/2009/3/layout/HorizontalOrganizationChart"/>
    <dgm:cxn modelId="{23060299-23A6-402B-81F1-52E174034FD0}" type="presParOf" srcId="{76523AFF-D9A5-489D-B258-F7A42E9804FA}" destId="{C24D1AF0-B6EC-4949-8C01-C584EA3067B5}" srcOrd="2" destOrd="0" presId="urn:microsoft.com/office/officeart/2009/3/layout/HorizontalOrganizationChart"/>
    <dgm:cxn modelId="{B41BEF5E-ADE2-4597-BB12-3B5084B577C8}" type="presParOf" srcId="{76523AFF-D9A5-489D-B258-F7A42E9804FA}" destId="{A5E2BB3F-8691-4EA8-A70E-9C34E0E376CE}" srcOrd="3" destOrd="0" presId="urn:microsoft.com/office/officeart/2009/3/layout/HorizontalOrganizationChart"/>
    <dgm:cxn modelId="{8E5760BD-6404-4DDB-9410-D4715F61440D}" type="presParOf" srcId="{A5E2BB3F-8691-4EA8-A70E-9C34E0E376CE}" destId="{650FD038-6595-493C-9F98-5D2F5AB7E616}" srcOrd="0" destOrd="0" presId="urn:microsoft.com/office/officeart/2009/3/layout/HorizontalOrganizationChart"/>
    <dgm:cxn modelId="{DE1A9577-D47D-4BEB-8F3D-3F7ECCFABA8A}" type="presParOf" srcId="{650FD038-6595-493C-9F98-5D2F5AB7E616}" destId="{9E08904F-F8CF-4EDC-BFAF-09432F7B1C1F}" srcOrd="0" destOrd="0" presId="urn:microsoft.com/office/officeart/2009/3/layout/HorizontalOrganizationChart"/>
    <dgm:cxn modelId="{B00CF86C-484A-4DE1-B8FA-50D04B884DBE}" type="presParOf" srcId="{650FD038-6595-493C-9F98-5D2F5AB7E616}" destId="{B3F451F0-F496-4C72-9E5D-36C7897C05C5}" srcOrd="1" destOrd="0" presId="urn:microsoft.com/office/officeart/2009/3/layout/HorizontalOrganizationChart"/>
    <dgm:cxn modelId="{D8347427-54FD-4EA4-A872-A97D2742F2EB}" type="presParOf" srcId="{A5E2BB3F-8691-4EA8-A70E-9C34E0E376CE}" destId="{90A3D2D2-4E92-477D-BC1C-3A5F977E4F56}" srcOrd="1" destOrd="0" presId="urn:microsoft.com/office/officeart/2009/3/layout/HorizontalOrganizationChart"/>
    <dgm:cxn modelId="{38D2AFBD-3B2C-4465-9EA0-A89FCE6861AF}" type="presParOf" srcId="{A5E2BB3F-8691-4EA8-A70E-9C34E0E376CE}" destId="{AD60AE3D-AF99-4C9D-B7FB-442DFBAE9804}" srcOrd="2" destOrd="0" presId="urn:microsoft.com/office/officeart/2009/3/layout/HorizontalOrganizationChart"/>
    <dgm:cxn modelId="{2CD60411-DCF7-45AC-8C39-7E69302F257C}" type="presParOf" srcId="{76523AFF-D9A5-489D-B258-F7A42E9804FA}" destId="{8D0AAE4A-DFFF-45B1-8705-D16AC502B361}" srcOrd="4" destOrd="0" presId="urn:microsoft.com/office/officeart/2009/3/layout/HorizontalOrganizationChart"/>
    <dgm:cxn modelId="{169789D6-DD80-4804-8350-A1E7FAEFE7C4}" type="presParOf" srcId="{76523AFF-D9A5-489D-B258-F7A42E9804FA}" destId="{AB346997-DB29-4BDB-BACE-F6428E2B225F}" srcOrd="5" destOrd="0" presId="urn:microsoft.com/office/officeart/2009/3/layout/HorizontalOrganizationChart"/>
    <dgm:cxn modelId="{5D477C02-DC5A-419A-86D4-21E492EFB3A3}" type="presParOf" srcId="{AB346997-DB29-4BDB-BACE-F6428E2B225F}" destId="{6E956E22-2295-412C-8239-D672755F0CFF}" srcOrd="0" destOrd="0" presId="urn:microsoft.com/office/officeart/2009/3/layout/HorizontalOrganizationChart"/>
    <dgm:cxn modelId="{9E7BE220-62BA-42AE-AC8B-84319C85FEE8}" type="presParOf" srcId="{6E956E22-2295-412C-8239-D672755F0CFF}" destId="{DDE1C7C2-DF01-4BB2-AFE8-1AAD784730AE}" srcOrd="0" destOrd="0" presId="urn:microsoft.com/office/officeart/2009/3/layout/HorizontalOrganizationChart"/>
    <dgm:cxn modelId="{59CCDAB7-F437-4D1B-AAA5-F126028FA477}" type="presParOf" srcId="{6E956E22-2295-412C-8239-D672755F0CFF}" destId="{6D1155CF-77C0-4D65-BEEB-6F1B48493CBC}" srcOrd="1" destOrd="0" presId="urn:microsoft.com/office/officeart/2009/3/layout/HorizontalOrganizationChart"/>
    <dgm:cxn modelId="{B7917B4B-2D5E-4DC7-81D8-4984B97C40DD}" type="presParOf" srcId="{AB346997-DB29-4BDB-BACE-F6428E2B225F}" destId="{0A2C548A-7939-4D2D-95C6-0B90D140D0A9}" srcOrd="1" destOrd="0" presId="urn:microsoft.com/office/officeart/2009/3/layout/HorizontalOrganizationChart"/>
    <dgm:cxn modelId="{B384656F-1FB3-4B80-8EBA-0604DFC4E52D}" type="presParOf" srcId="{AB346997-DB29-4BDB-BACE-F6428E2B225F}" destId="{B75D0B87-AB53-47BF-B9ED-8C281C5D276B}" srcOrd="2" destOrd="0" presId="urn:microsoft.com/office/officeart/2009/3/layout/HorizontalOrganizationChart"/>
    <dgm:cxn modelId="{A045D0B1-E1B1-4185-B93D-1C7F8A08192A}" type="presParOf" srcId="{76523AFF-D9A5-489D-B258-F7A42E9804FA}" destId="{6597DA5D-43BD-4363-BEA0-1F6C4FD3EB59}" srcOrd="6" destOrd="0" presId="urn:microsoft.com/office/officeart/2009/3/layout/HorizontalOrganizationChart"/>
    <dgm:cxn modelId="{C5626E19-296C-430B-B5DE-8D5EB19D2580}" type="presParOf" srcId="{76523AFF-D9A5-489D-B258-F7A42E9804FA}" destId="{AB7CECFF-BD5C-4B18-96AD-F7E6A30E0059}" srcOrd="7" destOrd="0" presId="urn:microsoft.com/office/officeart/2009/3/layout/HorizontalOrganizationChart"/>
    <dgm:cxn modelId="{06E010B3-0F56-4DA8-802E-5E60BD535132}" type="presParOf" srcId="{AB7CECFF-BD5C-4B18-96AD-F7E6A30E0059}" destId="{F3D06D4A-3011-49E3-9811-5903689CA883}" srcOrd="0" destOrd="0" presId="urn:microsoft.com/office/officeart/2009/3/layout/HorizontalOrganizationChart"/>
    <dgm:cxn modelId="{655FE806-E17C-4F7A-9332-B67D9F233459}" type="presParOf" srcId="{F3D06D4A-3011-49E3-9811-5903689CA883}" destId="{D068F27A-DFE7-41BB-9154-9BE40563EA52}" srcOrd="0" destOrd="0" presId="urn:microsoft.com/office/officeart/2009/3/layout/HorizontalOrganizationChart"/>
    <dgm:cxn modelId="{03FBE420-C09D-469B-ACD0-9938C07926F0}" type="presParOf" srcId="{F3D06D4A-3011-49E3-9811-5903689CA883}" destId="{C978BAC9-878B-4C4A-8B15-5220E16B46A0}" srcOrd="1" destOrd="0" presId="urn:microsoft.com/office/officeart/2009/3/layout/HorizontalOrganizationChart"/>
    <dgm:cxn modelId="{07E8BEB5-084F-499C-9C0F-61C206AE8BB2}" type="presParOf" srcId="{AB7CECFF-BD5C-4B18-96AD-F7E6A30E0059}" destId="{8D3EBCBC-C478-45FE-8E8D-72E24874EA6B}" srcOrd="1" destOrd="0" presId="urn:microsoft.com/office/officeart/2009/3/layout/HorizontalOrganizationChart"/>
    <dgm:cxn modelId="{F2E49082-A73F-4D0A-9596-96A949B8DEA9}" type="presParOf" srcId="{8D3EBCBC-C478-45FE-8E8D-72E24874EA6B}" destId="{06253BB6-815D-447B-AC4E-0D5A8D2E8FC4}" srcOrd="0" destOrd="0" presId="urn:microsoft.com/office/officeart/2009/3/layout/HorizontalOrganizationChart"/>
    <dgm:cxn modelId="{3C462E03-DC29-4578-ACFE-F798DD5B89AE}" type="presParOf" srcId="{8D3EBCBC-C478-45FE-8E8D-72E24874EA6B}" destId="{68091D43-44E0-4673-993E-ED3C326F91B5}" srcOrd="1" destOrd="0" presId="urn:microsoft.com/office/officeart/2009/3/layout/HorizontalOrganizationChart"/>
    <dgm:cxn modelId="{1042BCBA-8DDF-42B7-BB48-498FABD31403}" type="presParOf" srcId="{68091D43-44E0-4673-993E-ED3C326F91B5}" destId="{A851A13C-EBBB-4A77-B98A-61C2AC7091C7}" srcOrd="0" destOrd="0" presId="urn:microsoft.com/office/officeart/2009/3/layout/HorizontalOrganizationChart"/>
    <dgm:cxn modelId="{5268116F-8AAE-4582-9D1A-D2CF3F863F09}" type="presParOf" srcId="{A851A13C-EBBB-4A77-B98A-61C2AC7091C7}" destId="{24C34716-AC19-4313-A908-A2B1ED40FF61}" srcOrd="0" destOrd="0" presId="urn:microsoft.com/office/officeart/2009/3/layout/HorizontalOrganizationChart"/>
    <dgm:cxn modelId="{DDE2A063-E0AD-43E2-A9AB-C867CC0D73EF}" type="presParOf" srcId="{A851A13C-EBBB-4A77-B98A-61C2AC7091C7}" destId="{74516AC6-6FF6-4D9A-B4EE-D2C5CCD49B12}" srcOrd="1" destOrd="0" presId="urn:microsoft.com/office/officeart/2009/3/layout/HorizontalOrganizationChart"/>
    <dgm:cxn modelId="{9F02A385-CC2B-490E-B5CB-0185E5ABCF72}" type="presParOf" srcId="{68091D43-44E0-4673-993E-ED3C326F91B5}" destId="{E4B27336-1B42-4392-B0A1-19BF571EE188}" srcOrd="1" destOrd="0" presId="urn:microsoft.com/office/officeart/2009/3/layout/HorizontalOrganizationChart"/>
    <dgm:cxn modelId="{C12ED886-04EA-410B-8DF2-5037476F8CAB}" type="presParOf" srcId="{68091D43-44E0-4673-993E-ED3C326F91B5}" destId="{BC96C2BF-2472-4846-A063-21A09E82CF44}" srcOrd="2" destOrd="0" presId="urn:microsoft.com/office/officeart/2009/3/layout/HorizontalOrganizationChart"/>
    <dgm:cxn modelId="{C046A1F1-8D86-48E9-8B11-D62BA9BFE212}" type="presParOf" srcId="{8D3EBCBC-C478-45FE-8E8D-72E24874EA6B}" destId="{50C18564-DE2C-4D0E-B663-946700E5B4E4}" srcOrd="2" destOrd="0" presId="urn:microsoft.com/office/officeart/2009/3/layout/HorizontalOrganizationChart"/>
    <dgm:cxn modelId="{2EB93AD5-ABDF-4431-BCEF-BD7407782C21}" type="presParOf" srcId="{8D3EBCBC-C478-45FE-8E8D-72E24874EA6B}" destId="{F1EACF66-D682-4F49-8FF5-BF4586EFD519}" srcOrd="3" destOrd="0" presId="urn:microsoft.com/office/officeart/2009/3/layout/HorizontalOrganizationChart"/>
    <dgm:cxn modelId="{6E653636-DBFC-40A8-B0C8-2C9051444CBF}" type="presParOf" srcId="{F1EACF66-D682-4F49-8FF5-BF4586EFD519}" destId="{6193A69B-8CA3-4F46-9034-4444AAFC7F77}" srcOrd="0" destOrd="0" presId="urn:microsoft.com/office/officeart/2009/3/layout/HorizontalOrganizationChart"/>
    <dgm:cxn modelId="{C5F726ED-8C4E-45BB-B007-E46CDB3FC559}" type="presParOf" srcId="{6193A69B-8CA3-4F46-9034-4444AAFC7F77}" destId="{7A350561-DEDB-4F04-A19B-517640E864D2}" srcOrd="0" destOrd="0" presId="urn:microsoft.com/office/officeart/2009/3/layout/HorizontalOrganizationChart"/>
    <dgm:cxn modelId="{8BDDBD95-7510-42E8-AFD6-3AB9794FBD15}" type="presParOf" srcId="{6193A69B-8CA3-4F46-9034-4444AAFC7F77}" destId="{3DB81B8C-4C65-4855-AF55-DDF86BBBE638}" srcOrd="1" destOrd="0" presId="urn:microsoft.com/office/officeart/2009/3/layout/HorizontalOrganizationChart"/>
    <dgm:cxn modelId="{34A5CBD6-C590-4F40-B148-4457C6514809}" type="presParOf" srcId="{F1EACF66-D682-4F49-8FF5-BF4586EFD519}" destId="{7F18CAC8-51DC-442E-904E-D6AA27C95EDB}" srcOrd="1" destOrd="0" presId="urn:microsoft.com/office/officeart/2009/3/layout/HorizontalOrganizationChart"/>
    <dgm:cxn modelId="{1C8884C8-DFD9-436C-A830-19D9C9A98A9F}" type="presParOf" srcId="{F1EACF66-D682-4F49-8FF5-BF4586EFD519}" destId="{769270A5-8FCF-45AC-88B1-263C062C8EB1}" srcOrd="2" destOrd="0" presId="urn:microsoft.com/office/officeart/2009/3/layout/HorizontalOrganizationChart"/>
    <dgm:cxn modelId="{98F660FE-C081-4DA0-80A6-53354B63E75C}" type="presParOf" srcId="{8D3EBCBC-C478-45FE-8E8D-72E24874EA6B}" destId="{C7DD4418-E823-41C0-BB42-336BBA337B6D}" srcOrd="4" destOrd="0" presId="urn:microsoft.com/office/officeart/2009/3/layout/HorizontalOrganizationChart"/>
    <dgm:cxn modelId="{4B5A0B2D-950C-40FC-9345-E7BC41BF9427}" type="presParOf" srcId="{8D3EBCBC-C478-45FE-8E8D-72E24874EA6B}" destId="{9BE87B77-CADB-4970-9CF8-B4463245CC97}" srcOrd="5" destOrd="0" presId="urn:microsoft.com/office/officeart/2009/3/layout/HorizontalOrganizationChart"/>
    <dgm:cxn modelId="{AE61D44E-1D6F-490C-9BF9-FA7E36CAF1D0}" type="presParOf" srcId="{9BE87B77-CADB-4970-9CF8-B4463245CC97}" destId="{CF36507E-A88F-4717-9985-F66966081B0C}" srcOrd="0" destOrd="0" presId="urn:microsoft.com/office/officeart/2009/3/layout/HorizontalOrganizationChart"/>
    <dgm:cxn modelId="{7AAF5559-2544-4788-85D6-0CAA6A2E2817}" type="presParOf" srcId="{CF36507E-A88F-4717-9985-F66966081B0C}" destId="{80B9FC32-EF00-48DD-A4B0-E727CC05DB00}" srcOrd="0" destOrd="0" presId="urn:microsoft.com/office/officeart/2009/3/layout/HorizontalOrganizationChart"/>
    <dgm:cxn modelId="{303385D7-3C5C-4113-8907-49CB2DF6BFB3}" type="presParOf" srcId="{CF36507E-A88F-4717-9985-F66966081B0C}" destId="{21082194-65D2-49AD-B9E4-8B39638E661B}" srcOrd="1" destOrd="0" presId="urn:microsoft.com/office/officeart/2009/3/layout/HorizontalOrganizationChart"/>
    <dgm:cxn modelId="{8DD8507C-A977-413B-BB76-11396F96A4B4}" type="presParOf" srcId="{9BE87B77-CADB-4970-9CF8-B4463245CC97}" destId="{28357E90-ADCD-4525-B558-019DABD8D83E}" srcOrd="1" destOrd="0" presId="urn:microsoft.com/office/officeart/2009/3/layout/HorizontalOrganizationChart"/>
    <dgm:cxn modelId="{7546B0DA-1725-4C29-97FA-AE932278BF17}" type="presParOf" srcId="{9BE87B77-CADB-4970-9CF8-B4463245CC97}" destId="{E6B1525C-7549-48F2-95E3-C21ACBA0C67F}" srcOrd="2" destOrd="0" presId="urn:microsoft.com/office/officeart/2009/3/layout/HorizontalOrganizationChart"/>
    <dgm:cxn modelId="{5119450D-5E86-49AC-9549-B2B0983391FE}" type="presParOf" srcId="{AB7CECFF-BD5C-4B18-96AD-F7E6A30E0059}" destId="{28AFF492-859A-4D81-ABFA-2CB0CD85D185}" srcOrd="2" destOrd="0" presId="urn:microsoft.com/office/officeart/2009/3/layout/HorizontalOrganizationChart"/>
    <dgm:cxn modelId="{4E8FEF76-32A4-4AB5-8AC9-A3E92CE83F43}" type="presParOf" srcId="{633AB86D-0136-46B2-8D0E-BCCA201BD67D}" destId="{F154B0CA-0CB3-4173-A2D0-84202EB0444D}" srcOrd="2" destOrd="0" presId="urn:microsoft.com/office/officeart/2009/3/layout/HorizontalOrganizationChart"/>
    <dgm:cxn modelId="{3F333185-2ABD-42E1-A2BB-DE6D7EA529FC}" type="presParOf" srcId="{8435AA8F-0A1C-443F-9DA6-B8952208EA2C}" destId="{1183C1DB-DD11-49D1-97CB-9A950B07C43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B9A4D8-C7C2-4433-928D-95675772151A}" type="presOf" srcId="{FB2871F8-C9F5-49C8-93BB-A1F140EBBFC2}" destId="{593AF8B8-5CDF-4A27-861B-76BD0591B9E6}" srcOrd="0" destOrd="0" presId="urn:microsoft.com/office/officeart/2005/8/layout/process2"/>
    <dgm:cxn modelId="{7A4A8EA5-B79B-4F5B-9A34-134C16E39AD5}" type="presOf" srcId="{154DAC5D-AD54-4A88-875F-7DED30E317B0}" destId="{ACC6DF2B-3D14-4A43-94CA-0389A3C3E128}" srcOrd="0" destOrd="0" presId="urn:microsoft.com/office/officeart/2005/8/layout/process2"/>
    <dgm:cxn modelId="{AC97B87F-844C-4AA3-8D0A-0E4EC2DE56B3}" type="presOf" srcId="{250E189A-D855-4088-BEE1-567FBBE2162E}" destId="{9D3DE9F0-2341-4CC1-81D3-A113FA691324}" srcOrd="0" destOrd="0" presId="urn:microsoft.com/office/officeart/2005/8/layout/process2"/>
    <dgm:cxn modelId="{D247D1D0-EE86-4971-A1E5-6F1389138A77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005BE11E-7D21-4C13-A252-0974D0C613C0}" type="presOf" srcId="{154DAC5D-AD54-4A88-875F-7DED30E317B0}" destId="{0138F44F-B7B8-44DD-87B4-4C452BD82CEE}" srcOrd="1" destOrd="0" presId="urn:microsoft.com/office/officeart/2005/8/layout/process2"/>
    <dgm:cxn modelId="{06B19B19-67B6-4677-9A1D-4DD8E5FA5CE7}" type="presOf" srcId="{1BC419ED-F395-4F03-B9BD-64BA3AADAF63}" destId="{0D4E8CCD-F72C-4C5F-BFC7-E9FE47FE557A}" srcOrd="0" destOrd="0" presId="urn:microsoft.com/office/officeart/2005/8/layout/process2"/>
    <dgm:cxn modelId="{A7C97317-01AF-491A-8618-9CB6EF825CAE}" type="presOf" srcId="{4DE5EF7F-7138-4764-A112-F254BA6ED525}" destId="{BB089907-DCBE-4F8F-9C83-68B6C2EB4DB0}" srcOrd="0" destOrd="0" presId="urn:microsoft.com/office/officeart/2005/8/layout/process2"/>
    <dgm:cxn modelId="{DD1424CC-A512-421B-8375-7CFA80CC261C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18D903BA-9DD0-4887-9F58-9094BF765DDA}" type="presOf" srcId="{ACA7A659-BA71-4D38-8542-09AFDFF77871}" destId="{75669A98-FA2B-4C8A-AD9B-3CB17E8461D8}" srcOrd="0" destOrd="0" presId="urn:microsoft.com/office/officeart/2005/8/layout/process2"/>
    <dgm:cxn modelId="{EE7CBF9A-A41A-40D9-B4DF-5A4FB886C643}" type="presOf" srcId="{37D15CCA-E769-46DA-B7CB-1F58EA52B8C4}" destId="{C9C281E1-6523-4FD0-A87C-105753E6E11A}" srcOrd="1" destOrd="0" presId="urn:microsoft.com/office/officeart/2005/8/layout/process2"/>
    <dgm:cxn modelId="{5D731313-4DCB-4117-A5A3-A4F34B87E09C}" type="presOf" srcId="{4DE5EF7F-7138-4764-A112-F254BA6ED525}" destId="{3416875D-DC5F-4289-A4A5-97F6747CC6A1}" srcOrd="1" destOrd="0" presId="urn:microsoft.com/office/officeart/2005/8/layout/process2"/>
    <dgm:cxn modelId="{9E082580-CB99-4A1B-BA80-9E74E023B01D}" type="presParOf" srcId="{593AF8B8-5CDF-4A27-861B-76BD0591B9E6}" destId="{D150C13B-3A37-45B2-85B7-F6A873E95011}" srcOrd="0" destOrd="0" presId="urn:microsoft.com/office/officeart/2005/8/layout/process2"/>
    <dgm:cxn modelId="{725F6567-AA48-41D1-9977-D33FFF2CBFEF}" type="presParOf" srcId="{593AF8B8-5CDF-4A27-861B-76BD0591B9E6}" destId="{BB089907-DCBE-4F8F-9C83-68B6C2EB4DB0}" srcOrd="1" destOrd="0" presId="urn:microsoft.com/office/officeart/2005/8/layout/process2"/>
    <dgm:cxn modelId="{2ABAA78F-2684-4530-A5DA-E8DD6D9E0F27}" type="presParOf" srcId="{BB089907-DCBE-4F8F-9C83-68B6C2EB4DB0}" destId="{3416875D-DC5F-4289-A4A5-97F6747CC6A1}" srcOrd="0" destOrd="0" presId="urn:microsoft.com/office/officeart/2005/8/layout/process2"/>
    <dgm:cxn modelId="{9C120573-E01B-4C3A-90F8-F5D3B1E00FC8}" type="presParOf" srcId="{593AF8B8-5CDF-4A27-861B-76BD0591B9E6}" destId="{75669A98-FA2B-4C8A-AD9B-3CB17E8461D8}" srcOrd="2" destOrd="0" presId="urn:microsoft.com/office/officeart/2005/8/layout/process2"/>
    <dgm:cxn modelId="{F0692C98-0C85-4295-8D5F-382E75C73537}" type="presParOf" srcId="{593AF8B8-5CDF-4A27-861B-76BD0591B9E6}" destId="{7B3BE094-A40C-4C9B-9964-A7331BA42B94}" srcOrd="3" destOrd="0" presId="urn:microsoft.com/office/officeart/2005/8/layout/process2"/>
    <dgm:cxn modelId="{5A7FB122-1E42-4F26-991C-7F585D6F1B22}" type="presParOf" srcId="{7B3BE094-A40C-4C9B-9964-A7331BA42B94}" destId="{C9C281E1-6523-4FD0-A87C-105753E6E11A}" srcOrd="0" destOrd="0" presId="urn:microsoft.com/office/officeart/2005/8/layout/process2"/>
    <dgm:cxn modelId="{D031ECD0-9160-45F5-BA22-75F952B71638}" type="presParOf" srcId="{593AF8B8-5CDF-4A27-861B-76BD0591B9E6}" destId="{9D3DE9F0-2341-4CC1-81D3-A113FA691324}" srcOrd="4" destOrd="0" presId="urn:microsoft.com/office/officeart/2005/8/layout/process2"/>
    <dgm:cxn modelId="{006360E5-0C35-4B75-936A-05BC55FC03BF}" type="presParOf" srcId="{593AF8B8-5CDF-4A27-861B-76BD0591B9E6}" destId="{ACC6DF2B-3D14-4A43-94CA-0389A3C3E128}" srcOrd="5" destOrd="0" presId="urn:microsoft.com/office/officeart/2005/8/layout/process2"/>
    <dgm:cxn modelId="{42ADCB50-5CA9-43A0-B5B2-F510EDDB0708}" type="presParOf" srcId="{ACC6DF2B-3D14-4A43-94CA-0389A3C3E128}" destId="{0138F44F-B7B8-44DD-87B4-4C452BD82CEE}" srcOrd="0" destOrd="0" presId="urn:microsoft.com/office/officeart/2005/8/layout/process2"/>
    <dgm:cxn modelId="{880A56D4-2B14-4330-B16B-2C3134E1ACE2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30880-619C-4F34-845C-7154D1A7A5BF}" type="presOf" srcId="{250E189A-D855-4088-BEE1-567FBBE2162E}" destId="{9D3DE9F0-2341-4CC1-81D3-A113FA691324}" srcOrd="0" destOrd="0" presId="urn:microsoft.com/office/officeart/2005/8/layout/process2"/>
    <dgm:cxn modelId="{9D56C643-7141-487B-B759-616B7CCA275E}" type="presOf" srcId="{FB2871F8-C9F5-49C8-93BB-A1F140EBBFC2}" destId="{593AF8B8-5CDF-4A27-861B-76BD0591B9E6}" srcOrd="0" destOrd="0" presId="urn:microsoft.com/office/officeart/2005/8/layout/process2"/>
    <dgm:cxn modelId="{12569A4D-1921-45E8-A36E-4048EE9BF245}" type="presOf" srcId="{A82A78EE-BAF0-455F-8471-075F52E76EA6}" destId="{D150C13B-3A37-45B2-85B7-F6A873E95011}" srcOrd="0" destOrd="0" presId="urn:microsoft.com/office/officeart/2005/8/layout/process2"/>
    <dgm:cxn modelId="{3AAF9097-3D02-4D35-9D1E-AA78D3B3A9A9}" type="presOf" srcId="{ACA7A659-BA71-4D38-8542-09AFDFF77871}" destId="{75669A98-FA2B-4C8A-AD9B-3CB17E8461D8}" srcOrd="0" destOrd="0" presId="urn:microsoft.com/office/officeart/2005/8/layout/process2"/>
    <dgm:cxn modelId="{67E68615-5ACD-4FA5-9A36-66A905472A49}" type="presOf" srcId="{154DAC5D-AD54-4A88-875F-7DED30E317B0}" destId="{ACC6DF2B-3D14-4A43-94CA-0389A3C3E128}" srcOrd="0" destOrd="0" presId="urn:microsoft.com/office/officeart/2005/8/layout/process2"/>
    <dgm:cxn modelId="{67B757F7-9533-4A90-BE08-05A2551BE60B}" type="presOf" srcId="{37D15CCA-E769-46DA-B7CB-1F58EA52B8C4}" destId="{7B3BE094-A40C-4C9B-9964-A7331BA42B94}" srcOrd="0" destOrd="0" presId="urn:microsoft.com/office/officeart/2005/8/layout/process2"/>
    <dgm:cxn modelId="{D50C7770-C637-4CB3-B0A5-588C471B2586}" type="presOf" srcId="{4DE5EF7F-7138-4764-A112-F254BA6ED525}" destId="{3416875D-DC5F-4289-A4A5-97F6747CC6A1}" srcOrd="1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A389BC0-8578-4E2F-B9CC-282B7146623F}" type="presOf" srcId="{1BC419ED-F395-4F03-B9BD-64BA3AADAF63}" destId="{0D4E8CCD-F72C-4C5F-BFC7-E9FE47FE557A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57237663-29F1-4587-9CC5-E79574D4C8F7}" type="presOf" srcId="{154DAC5D-AD54-4A88-875F-7DED30E317B0}" destId="{0138F44F-B7B8-44DD-87B4-4C452BD82CEE}" srcOrd="1" destOrd="0" presId="urn:microsoft.com/office/officeart/2005/8/layout/process2"/>
    <dgm:cxn modelId="{D67CCFCF-ED42-4F12-AB5A-CA12928F099D}" type="presOf" srcId="{4DE5EF7F-7138-4764-A112-F254BA6ED525}" destId="{BB089907-DCBE-4F8F-9C83-68B6C2EB4DB0}" srcOrd="0" destOrd="0" presId="urn:microsoft.com/office/officeart/2005/8/layout/process2"/>
    <dgm:cxn modelId="{0F717116-06C7-4F70-A27E-9D104FDA334E}" type="presOf" srcId="{37D15CCA-E769-46DA-B7CB-1F58EA52B8C4}" destId="{C9C281E1-6523-4FD0-A87C-105753E6E11A}" srcOrd="1" destOrd="0" presId="urn:microsoft.com/office/officeart/2005/8/layout/process2"/>
    <dgm:cxn modelId="{E640FD9D-9536-4C5C-96C4-1784171D2B74}" type="presParOf" srcId="{593AF8B8-5CDF-4A27-861B-76BD0591B9E6}" destId="{D150C13B-3A37-45B2-85B7-F6A873E95011}" srcOrd="0" destOrd="0" presId="urn:microsoft.com/office/officeart/2005/8/layout/process2"/>
    <dgm:cxn modelId="{F7CB824B-AF86-48C9-9D4A-AC06E60187B3}" type="presParOf" srcId="{593AF8B8-5CDF-4A27-861B-76BD0591B9E6}" destId="{BB089907-DCBE-4F8F-9C83-68B6C2EB4DB0}" srcOrd="1" destOrd="0" presId="urn:microsoft.com/office/officeart/2005/8/layout/process2"/>
    <dgm:cxn modelId="{4F829F8D-E14C-4421-9673-F8861B670CD6}" type="presParOf" srcId="{BB089907-DCBE-4F8F-9C83-68B6C2EB4DB0}" destId="{3416875D-DC5F-4289-A4A5-97F6747CC6A1}" srcOrd="0" destOrd="0" presId="urn:microsoft.com/office/officeart/2005/8/layout/process2"/>
    <dgm:cxn modelId="{7816C003-2BD7-4E61-AC28-91D995CB4AB0}" type="presParOf" srcId="{593AF8B8-5CDF-4A27-861B-76BD0591B9E6}" destId="{75669A98-FA2B-4C8A-AD9B-3CB17E8461D8}" srcOrd="2" destOrd="0" presId="urn:microsoft.com/office/officeart/2005/8/layout/process2"/>
    <dgm:cxn modelId="{61C89793-6BE2-4435-8300-170915E6F7F1}" type="presParOf" srcId="{593AF8B8-5CDF-4A27-861B-76BD0591B9E6}" destId="{7B3BE094-A40C-4C9B-9964-A7331BA42B94}" srcOrd="3" destOrd="0" presId="urn:microsoft.com/office/officeart/2005/8/layout/process2"/>
    <dgm:cxn modelId="{D16808BB-A615-4E46-880E-D3DBB1D42E42}" type="presParOf" srcId="{7B3BE094-A40C-4C9B-9964-A7331BA42B94}" destId="{C9C281E1-6523-4FD0-A87C-105753E6E11A}" srcOrd="0" destOrd="0" presId="urn:microsoft.com/office/officeart/2005/8/layout/process2"/>
    <dgm:cxn modelId="{85BBDF1C-BBF1-41EA-92EF-00EE2DA3DFFB}" type="presParOf" srcId="{593AF8B8-5CDF-4A27-861B-76BD0591B9E6}" destId="{9D3DE9F0-2341-4CC1-81D3-A113FA691324}" srcOrd="4" destOrd="0" presId="urn:microsoft.com/office/officeart/2005/8/layout/process2"/>
    <dgm:cxn modelId="{1B200E48-1E83-4082-A220-FFFCBF97338F}" type="presParOf" srcId="{593AF8B8-5CDF-4A27-861B-76BD0591B9E6}" destId="{ACC6DF2B-3D14-4A43-94CA-0389A3C3E128}" srcOrd="5" destOrd="0" presId="urn:microsoft.com/office/officeart/2005/8/layout/process2"/>
    <dgm:cxn modelId="{864D0276-275A-461C-919A-424916006204}" type="presParOf" srcId="{ACC6DF2B-3D14-4A43-94CA-0389A3C3E128}" destId="{0138F44F-B7B8-44DD-87B4-4C452BD82CEE}" srcOrd="0" destOrd="0" presId="urn:microsoft.com/office/officeart/2005/8/layout/process2"/>
    <dgm:cxn modelId="{871AD310-C2F3-4F7D-BC14-86B6B8A3D31D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948811-8B7E-4DDE-B328-EB1F82B0E0F0}" type="presOf" srcId="{250E189A-D855-4088-BEE1-567FBBE2162E}" destId="{9D3DE9F0-2341-4CC1-81D3-A113FA691324}" srcOrd="0" destOrd="0" presId="urn:microsoft.com/office/officeart/2005/8/layout/process2"/>
    <dgm:cxn modelId="{821D112F-E2F9-4B55-9537-B92993A49368}" type="presOf" srcId="{ACA7A659-BA71-4D38-8542-09AFDFF77871}" destId="{75669A98-FA2B-4C8A-AD9B-3CB17E8461D8}" srcOrd="0" destOrd="0" presId="urn:microsoft.com/office/officeart/2005/8/layout/process2"/>
    <dgm:cxn modelId="{3492E4A4-61EF-47F6-B872-CCB90DAB1FCC}" type="presOf" srcId="{37D15CCA-E769-46DA-B7CB-1F58EA52B8C4}" destId="{7B3BE094-A40C-4C9B-9964-A7331BA42B94}" srcOrd="0" destOrd="0" presId="urn:microsoft.com/office/officeart/2005/8/layout/process2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346CF394-EFE9-4E4B-9D58-6A19EBF4C349}" type="presOf" srcId="{37D15CCA-E769-46DA-B7CB-1F58EA52B8C4}" destId="{C9C281E1-6523-4FD0-A87C-105753E6E11A}" srcOrd="1" destOrd="0" presId="urn:microsoft.com/office/officeart/2005/8/layout/process2"/>
    <dgm:cxn modelId="{7E1261EA-B68F-471D-B9A6-763FB954C0D8}" type="presOf" srcId="{154DAC5D-AD54-4A88-875F-7DED30E317B0}" destId="{0138F44F-B7B8-44DD-87B4-4C452BD82CEE}" srcOrd="1" destOrd="0" presId="urn:microsoft.com/office/officeart/2005/8/layout/process2"/>
    <dgm:cxn modelId="{F7339E95-4197-4B53-A08B-416D53514135}" type="presOf" srcId="{A82A78EE-BAF0-455F-8471-075F52E76EA6}" destId="{D150C13B-3A37-45B2-85B7-F6A873E95011}" srcOrd="0" destOrd="0" presId="urn:microsoft.com/office/officeart/2005/8/layout/process2"/>
    <dgm:cxn modelId="{B9498A6C-8CD0-43CB-8769-675AB819390D}" type="presOf" srcId="{1BC419ED-F395-4F03-B9BD-64BA3AADAF63}" destId="{0D4E8CCD-F72C-4C5F-BFC7-E9FE47FE557A}" srcOrd="0" destOrd="0" presId="urn:microsoft.com/office/officeart/2005/8/layout/process2"/>
    <dgm:cxn modelId="{D8BCEF98-2697-4F61-ACA5-B7D63BCEF510}" type="presOf" srcId="{4DE5EF7F-7138-4764-A112-F254BA6ED525}" destId="{BB089907-DCBE-4F8F-9C83-68B6C2EB4DB0}" srcOrd="0" destOrd="0" presId="urn:microsoft.com/office/officeart/2005/8/layout/process2"/>
    <dgm:cxn modelId="{A380A824-2848-44D5-A781-AD52843C8AED}" type="presOf" srcId="{FB2871F8-C9F5-49C8-93BB-A1F140EBBFC2}" destId="{593AF8B8-5CDF-4A27-861B-76BD0591B9E6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A289DF57-3532-4BB3-919D-BAA26C2E60CB}" type="presOf" srcId="{154DAC5D-AD54-4A88-875F-7DED30E317B0}" destId="{ACC6DF2B-3D14-4A43-94CA-0389A3C3E128}" srcOrd="0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50C09150-66C8-4BE0-B0CA-DE4CD2F7D173}" type="presOf" srcId="{4DE5EF7F-7138-4764-A112-F254BA6ED525}" destId="{3416875D-DC5F-4289-A4A5-97F6747CC6A1}" srcOrd="1" destOrd="0" presId="urn:microsoft.com/office/officeart/2005/8/layout/process2"/>
    <dgm:cxn modelId="{82E409D4-CEAE-47D0-993A-96E2A88973A7}" type="presParOf" srcId="{593AF8B8-5CDF-4A27-861B-76BD0591B9E6}" destId="{D150C13B-3A37-45B2-85B7-F6A873E95011}" srcOrd="0" destOrd="0" presId="urn:microsoft.com/office/officeart/2005/8/layout/process2"/>
    <dgm:cxn modelId="{F2E8233F-4C00-4EAF-B51D-52440CEBB71A}" type="presParOf" srcId="{593AF8B8-5CDF-4A27-861B-76BD0591B9E6}" destId="{BB089907-DCBE-4F8F-9C83-68B6C2EB4DB0}" srcOrd="1" destOrd="0" presId="urn:microsoft.com/office/officeart/2005/8/layout/process2"/>
    <dgm:cxn modelId="{860A98A9-757F-4686-A854-DAC1BA80BD8E}" type="presParOf" srcId="{BB089907-DCBE-4F8F-9C83-68B6C2EB4DB0}" destId="{3416875D-DC5F-4289-A4A5-97F6747CC6A1}" srcOrd="0" destOrd="0" presId="urn:microsoft.com/office/officeart/2005/8/layout/process2"/>
    <dgm:cxn modelId="{027B524A-C2AC-43A9-8F3F-C0A7C626F7D2}" type="presParOf" srcId="{593AF8B8-5CDF-4A27-861B-76BD0591B9E6}" destId="{75669A98-FA2B-4C8A-AD9B-3CB17E8461D8}" srcOrd="2" destOrd="0" presId="urn:microsoft.com/office/officeart/2005/8/layout/process2"/>
    <dgm:cxn modelId="{5AB5F8E1-B895-42B7-BFBA-657D9480F1EA}" type="presParOf" srcId="{593AF8B8-5CDF-4A27-861B-76BD0591B9E6}" destId="{7B3BE094-A40C-4C9B-9964-A7331BA42B94}" srcOrd="3" destOrd="0" presId="urn:microsoft.com/office/officeart/2005/8/layout/process2"/>
    <dgm:cxn modelId="{2A6CA8BD-1525-40B7-87EF-6A532A558833}" type="presParOf" srcId="{7B3BE094-A40C-4C9B-9964-A7331BA42B94}" destId="{C9C281E1-6523-4FD0-A87C-105753E6E11A}" srcOrd="0" destOrd="0" presId="urn:microsoft.com/office/officeart/2005/8/layout/process2"/>
    <dgm:cxn modelId="{77F9DDAA-5BFE-450C-BB5C-F415DCA3D18D}" type="presParOf" srcId="{593AF8B8-5CDF-4A27-861B-76BD0591B9E6}" destId="{9D3DE9F0-2341-4CC1-81D3-A113FA691324}" srcOrd="4" destOrd="0" presId="urn:microsoft.com/office/officeart/2005/8/layout/process2"/>
    <dgm:cxn modelId="{48949F98-FBC2-459E-A7AD-05B7BB0B858A}" type="presParOf" srcId="{593AF8B8-5CDF-4A27-861B-76BD0591B9E6}" destId="{ACC6DF2B-3D14-4A43-94CA-0389A3C3E128}" srcOrd="5" destOrd="0" presId="urn:microsoft.com/office/officeart/2005/8/layout/process2"/>
    <dgm:cxn modelId="{FA6DC100-2D34-4AC3-B4A3-ECCBD2E01E64}" type="presParOf" srcId="{ACC6DF2B-3D14-4A43-94CA-0389A3C3E128}" destId="{0138F44F-B7B8-44DD-87B4-4C452BD82CEE}" srcOrd="0" destOrd="0" presId="urn:microsoft.com/office/officeart/2005/8/layout/process2"/>
    <dgm:cxn modelId="{326D2C6E-B1EE-4929-ACF4-F19F40EA5BDE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9B0F6D-895A-441D-9122-EF887A843410}" type="presOf" srcId="{ACA7A659-BA71-4D38-8542-09AFDFF77871}" destId="{75669A98-FA2B-4C8A-AD9B-3CB17E8461D8}" srcOrd="0" destOrd="0" presId="urn:microsoft.com/office/officeart/2005/8/layout/process2"/>
    <dgm:cxn modelId="{06821E71-066B-48F8-AC66-C0C8DD06DECA}" type="presOf" srcId="{37D15CCA-E769-46DA-B7CB-1F58EA52B8C4}" destId="{C9C281E1-6523-4FD0-A87C-105753E6E11A}" srcOrd="1" destOrd="0" presId="urn:microsoft.com/office/officeart/2005/8/layout/process2"/>
    <dgm:cxn modelId="{2B615965-0476-47AE-BC55-172B06E95D68}" type="presOf" srcId="{37D15CCA-E769-46DA-B7CB-1F58EA52B8C4}" destId="{7B3BE094-A40C-4C9B-9964-A7331BA42B94}" srcOrd="0" destOrd="0" presId="urn:microsoft.com/office/officeart/2005/8/layout/process2"/>
    <dgm:cxn modelId="{AAD5DB13-8411-4A53-ABFF-CFDA15063CE3}" type="presOf" srcId="{FB2871F8-C9F5-49C8-93BB-A1F140EBBFC2}" destId="{593AF8B8-5CDF-4A27-861B-76BD0591B9E6}" srcOrd="0" destOrd="0" presId="urn:microsoft.com/office/officeart/2005/8/layout/process2"/>
    <dgm:cxn modelId="{DD4EA808-73CA-420D-9A2D-B1AFDC0B81AC}" type="presOf" srcId="{A82A78EE-BAF0-455F-8471-075F52E76EA6}" destId="{D150C13B-3A37-45B2-85B7-F6A873E95011}" srcOrd="0" destOrd="0" presId="urn:microsoft.com/office/officeart/2005/8/layout/process2"/>
    <dgm:cxn modelId="{207B19B6-20AE-44FE-8D1E-2F693564329A}" type="presOf" srcId="{4DE5EF7F-7138-4764-A112-F254BA6ED525}" destId="{3416875D-DC5F-4289-A4A5-97F6747CC6A1}" srcOrd="1" destOrd="0" presId="urn:microsoft.com/office/officeart/2005/8/layout/process2"/>
    <dgm:cxn modelId="{246B3EE0-E6FA-4559-BE03-DECD86391CFB}" type="presOf" srcId="{4DE5EF7F-7138-4764-A112-F254BA6ED525}" destId="{BB089907-DCBE-4F8F-9C83-68B6C2EB4DB0}" srcOrd="0" destOrd="0" presId="urn:microsoft.com/office/officeart/2005/8/layout/process2"/>
    <dgm:cxn modelId="{F080550D-924E-43FC-8539-08E5E2AA4FC5}" type="presOf" srcId="{154DAC5D-AD54-4A88-875F-7DED30E317B0}" destId="{ACC6DF2B-3D14-4A43-94CA-0389A3C3E128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2A0E2731-0FA7-4824-872C-54CC2A9F4F9B}" type="presOf" srcId="{154DAC5D-AD54-4A88-875F-7DED30E317B0}" destId="{0138F44F-B7B8-44DD-87B4-4C452BD82CEE}" srcOrd="1" destOrd="0" presId="urn:microsoft.com/office/officeart/2005/8/layout/process2"/>
    <dgm:cxn modelId="{AD0ABE52-164B-4ACE-B852-5F51F990E285}" type="presOf" srcId="{1BC419ED-F395-4F03-B9BD-64BA3AADAF63}" destId="{0D4E8CCD-F72C-4C5F-BFC7-E9FE47FE557A}" srcOrd="0" destOrd="0" presId="urn:microsoft.com/office/officeart/2005/8/layout/process2"/>
    <dgm:cxn modelId="{07CA8BCF-42F8-45DE-AFBA-D14C838284F8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0BF809CD-208E-4073-974E-9C64017B3EE1}" type="presParOf" srcId="{593AF8B8-5CDF-4A27-861B-76BD0591B9E6}" destId="{D150C13B-3A37-45B2-85B7-F6A873E95011}" srcOrd="0" destOrd="0" presId="urn:microsoft.com/office/officeart/2005/8/layout/process2"/>
    <dgm:cxn modelId="{4BCDC385-0F89-4369-A87A-DABADFF0CD1D}" type="presParOf" srcId="{593AF8B8-5CDF-4A27-861B-76BD0591B9E6}" destId="{BB089907-DCBE-4F8F-9C83-68B6C2EB4DB0}" srcOrd="1" destOrd="0" presId="urn:microsoft.com/office/officeart/2005/8/layout/process2"/>
    <dgm:cxn modelId="{B1A68D12-13FF-472F-9578-A3456B524834}" type="presParOf" srcId="{BB089907-DCBE-4F8F-9C83-68B6C2EB4DB0}" destId="{3416875D-DC5F-4289-A4A5-97F6747CC6A1}" srcOrd="0" destOrd="0" presId="urn:microsoft.com/office/officeart/2005/8/layout/process2"/>
    <dgm:cxn modelId="{F45AA066-8FE5-4FFC-9F38-DBC50E51CE41}" type="presParOf" srcId="{593AF8B8-5CDF-4A27-861B-76BD0591B9E6}" destId="{75669A98-FA2B-4C8A-AD9B-3CB17E8461D8}" srcOrd="2" destOrd="0" presId="urn:microsoft.com/office/officeart/2005/8/layout/process2"/>
    <dgm:cxn modelId="{1DE12904-4A06-4F42-91BF-B029EDC1D7F2}" type="presParOf" srcId="{593AF8B8-5CDF-4A27-861B-76BD0591B9E6}" destId="{7B3BE094-A40C-4C9B-9964-A7331BA42B94}" srcOrd="3" destOrd="0" presId="urn:microsoft.com/office/officeart/2005/8/layout/process2"/>
    <dgm:cxn modelId="{E9004172-65E1-4C6E-8F1F-AC2D34D202FA}" type="presParOf" srcId="{7B3BE094-A40C-4C9B-9964-A7331BA42B94}" destId="{C9C281E1-6523-4FD0-A87C-105753E6E11A}" srcOrd="0" destOrd="0" presId="urn:microsoft.com/office/officeart/2005/8/layout/process2"/>
    <dgm:cxn modelId="{728F8973-C798-4DC2-9995-08AB612EC9FF}" type="presParOf" srcId="{593AF8B8-5CDF-4A27-861B-76BD0591B9E6}" destId="{9D3DE9F0-2341-4CC1-81D3-A113FA691324}" srcOrd="4" destOrd="0" presId="urn:microsoft.com/office/officeart/2005/8/layout/process2"/>
    <dgm:cxn modelId="{E58872E3-E2AD-456A-A2A6-232694A0169C}" type="presParOf" srcId="{593AF8B8-5CDF-4A27-861B-76BD0591B9E6}" destId="{ACC6DF2B-3D14-4A43-94CA-0389A3C3E128}" srcOrd="5" destOrd="0" presId="urn:microsoft.com/office/officeart/2005/8/layout/process2"/>
    <dgm:cxn modelId="{D2D8D113-C082-4526-AAFE-32E6DD0ABB9C}" type="presParOf" srcId="{ACC6DF2B-3D14-4A43-94CA-0389A3C3E128}" destId="{0138F44F-B7B8-44DD-87B4-4C452BD82CEE}" srcOrd="0" destOrd="0" presId="urn:microsoft.com/office/officeart/2005/8/layout/process2"/>
    <dgm:cxn modelId="{94CE3112-BD71-47CD-9658-937515C168BA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900EF6-D920-4E3B-9BE6-E893BF222C5D}" type="presOf" srcId="{37D15CCA-E769-46DA-B7CB-1F58EA52B8C4}" destId="{7B3BE094-A40C-4C9B-9964-A7331BA42B94}" srcOrd="0" destOrd="0" presId="urn:microsoft.com/office/officeart/2005/8/layout/process2"/>
    <dgm:cxn modelId="{A09B4924-D375-4E79-BE66-9CABC77CA0F0}" type="presOf" srcId="{FB2871F8-C9F5-49C8-93BB-A1F140EBBFC2}" destId="{593AF8B8-5CDF-4A27-861B-76BD0591B9E6}" srcOrd="0" destOrd="0" presId="urn:microsoft.com/office/officeart/2005/8/layout/process2"/>
    <dgm:cxn modelId="{846A6FD8-C926-436F-9750-B26F674F8894}" type="presOf" srcId="{154DAC5D-AD54-4A88-875F-7DED30E317B0}" destId="{0138F44F-B7B8-44DD-87B4-4C452BD82CEE}" srcOrd="1" destOrd="0" presId="urn:microsoft.com/office/officeart/2005/8/layout/process2"/>
    <dgm:cxn modelId="{1EB5DAAF-FD25-44D5-B349-9C4F4D48934C}" type="presOf" srcId="{4DE5EF7F-7138-4764-A112-F254BA6ED525}" destId="{3416875D-DC5F-4289-A4A5-97F6747CC6A1}" srcOrd="1" destOrd="0" presId="urn:microsoft.com/office/officeart/2005/8/layout/process2"/>
    <dgm:cxn modelId="{D9393928-CB2F-4058-9ADD-5BDFF2E07CE1}" type="presOf" srcId="{37D15CCA-E769-46DA-B7CB-1F58EA52B8C4}" destId="{C9C281E1-6523-4FD0-A87C-105753E6E11A}" srcOrd="1" destOrd="0" presId="urn:microsoft.com/office/officeart/2005/8/layout/process2"/>
    <dgm:cxn modelId="{4A54B0BB-A81C-4AC4-824E-004B3369B801}" type="presOf" srcId="{154DAC5D-AD54-4A88-875F-7DED30E317B0}" destId="{ACC6DF2B-3D14-4A43-94CA-0389A3C3E128}" srcOrd="0" destOrd="0" presId="urn:microsoft.com/office/officeart/2005/8/layout/process2"/>
    <dgm:cxn modelId="{9E8967A7-ED8E-40D3-9BA4-B01D9EAAF99F}" type="presOf" srcId="{A82A78EE-BAF0-455F-8471-075F52E76EA6}" destId="{D150C13B-3A37-45B2-85B7-F6A873E95011}" srcOrd="0" destOrd="0" presId="urn:microsoft.com/office/officeart/2005/8/layout/process2"/>
    <dgm:cxn modelId="{91DF827A-D58B-44D3-97C7-D2AF398744BF}" type="presOf" srcId="{1BC419ED-F395-4F03-B9BD-64BA3AADAF63}" destId="{0D4E8CCD-F72C-4C5F-BFC7-E9FE47FE557A}" srcOrd="0" destOrd="0" presId="urn:microsoft.com/office/officeart/2005/8/layout/process2"/>
    <dgm:cxn modelId="{0AA72D82-0C30-46CF-A91E-0473B4F95DA7}" type="presOf" srcId="{250E189A-D855-4088-BEE1-567FBBE2162E}" destId="{9D3DE9F0-2341-4CC1-81D3-A113FA69132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793F1DCB-23A7-40F6-82DF-645340B3F678}" type="presOf" srcId="{ACA7A659-BA71-4D38-8542-09AFDFF77871}" destId="{75669A98-FA2B-4C8A-AD9B-3CB17E8461D8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B0D10009-28D1-4B47-9671-0187739B7E7D}" type="presOf" srcId="{4DE5EF7F-7138-4764-A112-F254BA6ED525}" destId="{BB089907-DCBE-4F8F-9C83-68B6C2EB4DB0}" srcOrd="0" destOrd="0" presId="urn:microsoft.com/office/officeart/2005/8/layout/process2"/>
    <dgm:cxn modelId="{D6859518-CA10-4136-A0FE-699F86516FDA}" type="presParOf" srcId="{593AF8B8-5CDF-4A27-861B-76BD0591B9E6}" destId="{D150C13B-3A37-45B2-85B7-F6A873E95011}" srcOrd="0" destOrd="0" presId="urn:microsoft.com/office/officeart/2005/8/layout/process2"/>
    <dgm:cxn modelId="{63849B2F-6C0E-4DF8-B398-EA094723B12E}" type="presParOf" srcId="{593AF8B8-5CDF-4A27-861B-76BD0591B9E6}" destId="{BB089907-DCBE-4F8F-9C83-68B6C2EB4DB0}" srcOrd="1" destOrd="0" presId="urn:microsoft.com/office/officeart/2005/8/layout/process2"/>
    <dgm:cxn modelId="{8550B4BE-7BAE-418B-B966-9F84CB86109F}" type="presParOf" srcId="{BB089907-DCBE-4F8F-9C83-68B6C2EB4DB0}" destId="{3416875D-DC5F-4289-A4A5-97F6747CC6A1}" srcOrd="0" destOrd="0" presId="urn:microsoft.com/office/officeart/2005/8/layout/process2"/>
    <dgm:cxn modelId="{DEC41665-D967-4BCE-AFAE-AD60480F3636}" type="presParOf" srcId="{593AF8B8-5CDF-4A27-861B-76BD0591B9E6}" destId="{75669A98-FA2B-4C8A-AD9B-3CB17E8461D8}" srcOrd="2" destOrd="0" presId="urn:microsoft.com/office/officeart/2005/8/layout/process2"/>
    <dgm:cxn modelId="{3FE25989-9087-4EF4-979D-2942CA917841}" type="presParOf" srcId="{593AF8B8-5CDF-4A27-861B-76BD0591B9E6}" destId="{7B3BE094-A40C-4C9B-9964-A7331BA42B94}" srcOrd="3" destOrd="0" presId="urn:microsoft.com/office/officeart/2005/8/layout/process2"/>
    <dgm:cxn modelId="{4A6CDBB0-31AB-42A9-BCE8-A2082A07847D}" type="presParOf" srcId="{7B3BE094-A40C-4C9B-9964-A7331BA42B94}" destId="{C9C281E1-6523-4FD0-A87C-105753E6E11A}" srcOrd="0" destOrd="0" presId="urn:microsoft.com/office/officeart/2005/8/layout/process2"/>
    <dgm:cxn modelId="{7BF34A76-8770-496F-BD4D-F1EF7D39C13D}" type="presParOf" srcId="{593AF8B8-5CDF-4A27-861B-76BD0591B9E6}" destId="{9D3DE9F0-2341-4CC1-81D3-A113FA691324}" srcOrd="4" destOrd="0" presId="urn:microsoft.com/office/officeart/2005/8/layout/process2"/>
    <dgm:cxn modelId="{8D44FEE2-BDA4-422B-9558-CE0D9E0B7496}" type="presParOf" srcId="{593AF8B8-5CDF-4A27-861B-76BD0591B9E6}" destId="{ACC6DF2B-3D14-4A43-94CA-0389A3C3E128}" srcOrd="5" destOrd="0" presId="urn:microsoft.com/office/officeart/2005/8/layout/process2"/>
    <dgm:cxn modelId="{E48F1521-9F23-4C25-B8D8-917B311D7811}" type="presParOf" srcId="{ACC6DF2B-3D14-4A43-94CA-0389A3C3E128}" destId="{0138F44F-B7B8-44DD-87B4-4C452BD82CEE}" srcOrd="0" destOrd="0" presId="urn:microsoft.com/office/officeart/2005/8/layout/process2"/>
    <dgm:cxn modelId="{D7B75121-912B-4A5B-A6D5-B5103EA8F30F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D4418-E823-41C0-BB42-336BBA337B6D}">
      <dsp:nvSpPr>
        <dsp:cNvPr id="0" name=""/>
        <dsp:cNvSpPr/>
      </dsp:nvSpPr>
      <dsp:spPr>
        <a:xfrm>
          <a:off x="5878655" y="2881131"/>
          <a:ext cx="386035" cy="824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2820" y="0"/>
              </a:lnTo>
              <a:lnTo>
                <a:pt x="222820" y="824154"/>
              </a:lnTo>
              <a:lnTo>
                <a:pt x="386035" y="824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8564-DE2C-4D0E-B663-946700E5B4E4}">
      <dsp:nvSpPr>
        <dsp:cNvPr id="0" name=""/>
        <dsp:cNvSpPr/>
      </dsp:nvSpPr>
      <dsp:spPr>
        <a:xfrm>
          <a:off x="5878655" y="2831184"/>
          <a:ext cx="3853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946"/>
              </a:moveTo>
              <a:lnTo>
                <a:pt x="222135" y="49946"/>
              </a:lnTo>
              <a:lnTo>
                <a:pt x="222135" y="45720"/>
              </a:lnTo>
              <a:lnTo>
                <a:pt x="38535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53BB6-815D-447B-AC4E-0D5A8D2E8FC4}">
      <dsp:nvSpPr>
        <dsp:cNvPr id="0" name=""/>
        <dsp:cNvSpPr/>
      </dsp:nvSpPr>
      <dsp:spPr>
        <a:xfrm>
          <a:off x="5878655" y="2193121"/>
          <a:ext cx="386035" cy="688009"/>
        </a:xfrm>
        <a:custGeom>
          <a:avLst/>
          <a:gdLst/>
          <a:ahLst/>
          <a:cxnLst/>
          <a:rect l="0" t="0" r="0" b="0"/>
          <a:pathLst>
            <a:path>
              <a:moveTo>
                <a:pt x="0" y="688009"/>
              </a:moveTo>
              <a:lnTo>
                <a:pt x="222820" y="688009"/>
              </a:lnTo>
              <a:lnTo>
                <a:pt x="222820" y="0"/>
              </a:lnTo>
              <a:lnTo>
                <a:pt x="38603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7DA5D-43BD-4363-BEA0-1F6C4FD3EB59}">
      <dsp:nvSpPr>
        <dsp:cNvPr id="0" name=""/>
        <dsp:cNvSpPr/>
      </dsp:nvSpPr>
      <dsp:spPr>
        <a:xfrm>
          <a:off x="3900785" y="2881131"/>
          <a:ext cx="345721" cy="530026"/>
        </a:xfrm>
        <a:custGeom>
          <a:avLst/>
          <a:gdLst/>
          <a:ahLst/>
          <a:cxnLst/>
          <a:rect l="0" t="0" r="0" b="0"/>
          <a:pathLst>
            <a:path>
              <a:moveTo>
                <a:pt x="0" y="530026"/>
              </a:moveTo>
              <a:lnTo>
                <a:pt x="182506" y="530026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AAE4A-DFFF-45B1-8705-D16AC502B361}">
      <dsp:nvSpPr>
        <dsp:cNvPr id="0" name=""/>
        <dsp:cNvSpPr/>
      </dsp:nvSpPr>
      <dsp:spPr>
        <a:xfrm>
          <a:off x="3900785" y="2255222"/>
          <a:ext cx="345721" cy="1155934"/>
        </a:xfrm>
        <a:custGeom>
          <a:avLst/>
          <a:gdLst/>
          <a:ahLst/>
          <a:cxnLst/>
          <a:rect l="0" t="0" r="0" b="0"/>
          <a:pathLst>
            <a:path>
              <a:moveTo>
                <a:pt x="0" y="1155934"/>
              </a:moveTo>
              <a:lnTo>
                <a:pt x="182506" y="1155934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D1AF0-B6EC-4949-8C01-C584EA3067B5}">
      <dsp:nvSpPr>
        <dsp:cNvPr id="0" name=""/>
        <dsp:cNvSpPr/>
      </dsp:nvSpPr>
      <dsp:spPr>
        <a:xfrm>
          <a:off x="3900785" y="3411157"/>
          <a:ext cx="345721" cy="784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784382"/>
              </a:lnTo>
              <a:lnTo>
                <a:pt x="345721" y="7843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A1023-E3B2-48AF-BA1C-C4A7DDDF693C}">
      <dsp:nvSpPr>
        <dsp:cNvPr id="0" name=""/>
        <dsp:cNvSpPr/>
      </dsp:nvSpPr>
      <dsp:spPr>
        <a:xfrm>
          <a:off x="3900785" y="3411157"/>
          <a:ext cx="345721" cy="158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158474"/>
              </a:lnTo>
              <a:lnTo>
                <a:pt x="345721" y="1584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DEBC0-7739-4FC5-B881-CF9FE5C14A37}">
      <dsp:nvSpPr>
        <dsp:cNvPr id="0" name=""/>
        <dsp:cNvSpPr/>
      </dsp:nvSpPr>
      <dsp:spPr>
        <a:xfrm>
          <a:off x="1942207" y="2182965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1228191"/>
              </a:lnTo>
              <a:lnTo>
                <a:pt x="326429" y="12281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FB556-39DE-4C2C-9F6D-5FCCCAEA5978}">
      <dsp:nvSpPr>
        <dsp:cNvPr id="0" name=""/>
        <dsp:cNvSpPr/>
      </dsp:nvSpPr>
      <dsp:spPr>
        <a:xfrm>
          <a:off x="3900785" y="954773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701823"/>
              </a:lnTo>
              <a:lnTo>
                <a:pt x="326429" y="70182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377B6-BF44-4B0A-AE1A-A87004F27C9D}">
      <dsp:nvSpPr>
        <dsp:cNvPr id="0" name=""/>
        <dsp:cNvSpPr/>
      </dsp:nvSpPr>
      <dsp:spPr>
        <a:xfrm>
          <a:off x="3900785" y="909053"/>
          <a:ext cx="3264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42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88050-BF94-43B9-BE4F-5516B73D93F1}">
      <dsp:nvSpPr>
        <dsp:cNvPr id="0" name=""/>
        <dsp:cNvSpPr/>
      </dsp:nvSpPr>
      <dsp:spPr>
        <a:xfrm>
          <a:off x="3900785" y="252950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701823"/>
              </a:moveTo>
              <a:lnTo>
                <a:pt x="163214" y="701823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381F9-ADF5-48D3-91EA-6C50AAC6BF70}">
      <dsp:nvSpPr>
        <dsp:cNvPr id="0" name=""/>
        <dsp:cNvSpPr/>
      </dsp:nvSpPr>
      <dsp:spPr>
        <a:xfrm>
          <a:off x="1942207" y="954773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1228191"/>
              </a:moveTo>
              <a:lnTo>
                <a:pt x="163214" y="1228191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0DABF-1076-4307-9812-A62D2C2E7B38}">
      <dsp:nvSpPr>
        <dsp:cNvPr id="0" name=""/>
        <dsp:cNvSpPr/>
      </dsp:nvSpPr>
      <dsp:spPr>
        <a:xfrm>
          <a:off x="310058" y="193406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sz="12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sz="1200" kern="1200" dirty="0"/>
        </a:p>
      </dsp:txBody>
      <dsp:txXfrm>
        <a:off x="310058" y="1934062"/>
        <a:ext cx="1632148" cy="497805"/>
      </dsp:txXfrm>
    </dsp:sp>
    <dsp:sp modelId="{688C0AAC-93AA-4601-A19C-7DC14041572C}">
      <dsp:nvSpPr>
        <dsp:cNvPr id="0" name=""/>
        <dsp:cNvSpPr/>
      </dsp:nvSpPr>
      <dsp:spPr>
        <a:xfrm>
          <a:off x="2268636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sz="1200" kern="1200" dirty="0"/>
        </a:p>
      </dsp:txBody>
      <dsp:txXfrm>
        <a:off x="2268636" y="705871"/>
        <a:ext cx="1632148" cy="497805"/>
      </dsp:txXfrm>
    </dsp:sp>
    <dsp:sp modelId="{BA785093-E456-4691-A137-EFF2D4C7E071}">
      <dsp:nvSpPr>
        <dsp:cNvPr id="0" name=""/>
        <dsp:cNvSpPr/>
      </dsp:nvSpPr>
      <dsp:spPr>
        <a:xfrm>
          <a:off x="4227214" y="404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sz="1200" kern="1200" dirty="0"/>
        </a:p>
      </dsp:txBody>
      <dsp:txXfrm>
        <a:off x="4227214" y="4047"/>
        <a:ext cx="1632148" cy="497805"/>
      </dsp:txXfrm>
    </dsp:sp>
    <dsp:sp modelId="{8112F0F0-375C-4F35-8446-A29FA58DE0AD}">
      <dsp:nvSpPr>
        <dsp:cNvPr id="0" name=""/>
        <dsp:cNvSpPr/>
      </dsp:nvSpPr>
      <dsp:spPr>
        <a:xfrm>
          <a:off x="4227214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2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sz="1200" kern="1200" dirty="0"/>
        </a:p>
      </dsp:txBody>
      <dsp:txXfrm>
        <a:off x="4227214" y="705871"/>
        <a:ext cx="1632148" cy="497805"/>
      </dsp:txXfrm>
    </dsp:sp>
    <dsp:sp modelId="{632BA8B5-AFD0-4223-950C-26A06C08E804}">
      <dsp:nvSpPr>
        <dsp:cNvPr id="0" name=""/>
        <dsp:cNvSpPr/>
      </dsp:nvSpPr>
      <dsp:spPr>
        <a:xfrm>
          <a:off x="4227214" y="1407695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sz="12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sz="1200" kern="1200" dirty="0"/>
        </a:p>
      </dsp:txBody>
      <dsp:txXfrm>
        <a:off x="4227214" y="1407695"/>
        <a:ext cx="1632148" cy="497805"/>
      </dsp:txXfrm>
    </dsp:sp>
    <dsp:sp modelId="{2F1F99FC-0916-47E9-8F18-28656A0B412D}">
      <dsp:nvSpPr>
        <dsp:cNvPr id="0" name=""/>
        <dsp:cNvSpPr/>
      </dsp:nvSpPr>
      <dsp:spPr>
        <a:xfrm>
          <a:off x="2268636" y="3162254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sz="12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sz="1200" kern="1200" dirty="0"/>
        </a:p>
      </dsp:txBody>
      <dsp:txXfrm>
        <a:off x="2268636" y="3162254"/>
        <a:ext cx="1632148" cy="497805"/>
      </dsp:txXfrm>
    </dsp:sp>
    <dsp:sp modelId="{4E980840-B004-415D-A32D-138D34BCF1E9}">
      <dsp:nvSpPr>
        <dsp:cNvPr id="0" name=""/>
        <dsp:cNvSpPr/>
      </dsp:nvSpPr>
      <dsp:spPr>
        <a:xfrm>
          <a:off x="4246506" y="3320728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2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sz="1200" kern="1200" dirty="0"/>
        </a:p>
      </dsp:txBody>
      <dsp:txXfrm>
        <a:off x="4246506" y="3320728"/>
        <a:ext cx="1632148" cy="497805"/>
      </dsp:txXfrm>
    </dsp:sp>
    <dsp:sp modelId="{9E08904F-F8CF-4EDC-BFAF-09432F7B1C1F}">
      <dsp:nvSpPr>
        <dsp:cNvPr id="0" name=""/>
        <dsp:cNvSpPr/>
      </dsp:nvSpPr>
      <dsp:spPr>
        <a:xfrm>
          <a:off x="4246506" y="394663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2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sz="1200" kern="1200" dirty="0"/>
        </a:p>
      </dsp:txBody>
      <dsp:txXfrm>
        <a:off x="4246506" y="3946637"/>
        <a:ext cx="1632148" cy="497805"/>
      </dsp:txXfrm>
    </dsp:sp>
    <dsp:sp modelId="{DDE1C7C2-DF01-4BB2-AFE8-1AAD784730AE}">
      <dsp:nvSpPr>
        <dsp:cNvPr id="0" name=""/>
        <dsp:cNvSpPr/>
      </dsp:nvSpPr>
      <dsp:spPr>
        <a:xfrm>
          <a:off x="4246506" y="2006319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2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sz="1200" kern="1200" dirty="0"/>
        </a:p>
      </dsp:txBody>
      <dsp:txXfrm>
        <a:off x="4246506" y="2006319"/>
        <a:ext cx="1632148" cy="497805"/>
      </dsp:txXfrm>
    </dsp:sp>
    <dsp:sp modelId="{D068F27A-DFE7-41BB-9154-9BE40563EA52}">
      <dsp:nvSpPr>
        <dsp:cNvPr id="0" name=""/>
        <dsp:cNvSpPr/>
      </dsp:nvSpPr>
      <dsp:spPr>
        <a:xfrm>
          <a:off x="4246506" y="263222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sz="1200" b="1" kern="1200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sz="1200" kern="1200" dirty="0"/>
        </a:p>
      </dsp:txBody>
      <dsp:txXfrm>
        <a:off x="4246506" y="2632228"/>
        <a:ext cx="1632148" cy="497805"/>
      </dsp:txXfrm>
    </dsp:sp>
    <dsp:sp modelId="{24C34716-AC19-4313-A908-A2B1ED40FF61}">
      <dsp:nvSpPr>
        <dsp:cNvPr id="0" name=""/>
        <dsp:cNvSpPr/>
      </dsp:nvSpPr>
      <dsp:spPr>
        <a:xfrm>
          <a:off x="6264691" y="194421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sz="12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sz="1200" b="1" kern="1200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sz="12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sz="1200" b="1" kern="1200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sp:txBody>
      <dsp:txXfrm>
        <a:off x="6264691" y="1944218"/>
        <a:ext cx="1632148" cy="497805"/>
      </dsp:txXfrm>
    </dsp:sp>
    <dsp:sp modelId="{7A350561-DEDB-4F04-A19B-517640E864D2}">
      <dsp:nvSpPr>
        <dsp:cNvPr id="0" name=""/>
        <dsp:cNvSpPr/>
      </dsp:nvSpPr>
      <dsp:spPr>
        <a:xfrm>
          <a:off x="6264005" y="262800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sz="12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200" kern="1200" dirty="0"/>
        </a:p>
      </dsp:txBody>
      <dsp:txXfrm>
        <a:off x="6264005" y="2628002"/>
        <a:ext cx="1632148" cy="497805"/>
      </dsp:txXfrm>
    </dsp:sp>
    <dsp:sp modelId="{80B9FC32-EF00-48DD-A4B0-E727CC05DB00}">
      <dsp:nvSpPr>
        <dsp:cNvPr id="0" name=""/>
        <dsp:cNvSpPr/>
      </dsp:nvSpPr>
      <dsp:spPr>
        <a:xfrm>
          <a:off x="6264691" y="3456383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2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sz="12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200" kern="1200" dirty="0"/>
        </a:p>
      </dsp:txBody>
      <dsp:txXfrm>
        <a:off x="6264691" y="3456383"/>
        <a:ext cx="1632148" cy="49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dirty="0" smtClean="0"/>
              <a:t>Good afternoon</a:t>
            </a:r>
            <a:r>
              <a:rPr kumimoji="1" lang="en-US" altLang="zh-CN" b="1" baseline="0" dirty="0" smtClean="0"/>
              <a:t> </a:t>
            </a:r>
            <a:r>
              <a:rPr kumimoji="1" lang="en-US" altLang="zh-CN" b="1" dirty="0" smtClean="0"/>
              <a:t>everyone!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 is my pleasure to give a presentation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here. My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is Mao </a:t>
            </a:r>
            <a:r>
              <a:rPr lang="en-US" altLang="zh-CN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Zhengjun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 third stage is coding,</a:t>
            </a:r>
            <a:r>
              <a:rPr lang="en-GB" altLang="ja-JP" b="1" baseline="0" dirty="0" smtClean="0"/>
              <a:t> which is the most important stage in CG development, and </a:t>
            </a:r>
            <a:r>
              <a:rPr lang="en-US" altLang="ja-JP" b="1" baseline="0" dirty="0" smtClean="0"/>
              <a:t>I completed the SMOTD module code independently</a:t>
            </a:r>
            <a:r>
              <a:rPr lang="en-US" altLang="ja-JP" b="1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/>
              <a:t>the column of total shows the code amount of each module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fourth stage is test.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The purpose of the test is to check that the CG function is correct and whether meet customer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Testing includes hardware test and unit test.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48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fourth stage is test.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The purpose of the test is to check that the CG function is correct and whether meet customer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Testing includes hardware test and unit test.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0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Next,Achievement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44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gained a lot in technical skills and working ability since I entered the office.</a:t>
            </a:r>
          </a:p>
          <a:p>
            <a:r>
              <a:rPr lang="en-US" altLang="ja-JP" b="1" dirty="0" smtClean="0"/>
              <a:t>Especially in parts of CG development and work efficiency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7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gained a lot in technical skills and working ability since I entered the office.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/>
              <a:t>Especially in parts of CG development and work efficiency</a:t>
            </a:r>
            <a:endParaRPr lang="en-GB" altLang="ja-JP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5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Finally, Plan</a:t>
            </a:r>
            <a:r>
              <a:rPr lang="en-US" altLang="zh-CN" b="1" baseline="0" dirty="0" smtClean="0"/>
              <a:t> and Goals.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6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two plans 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short term.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learning the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 Development technology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 eclipse to be ready for the future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studying the principle of complex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goals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3 years.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develop medium difficulty module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wish I can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difficult modules within two years.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that,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three years, I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able to develop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simple frameworks and core code.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1" dirty="0" smtClean="0"/>
              <a:t>Thank you for watching and listening.</a:t>
            </a:r>
          </a:p>
          <a:p>
            <a:r>
              <a:rPr lang="en-GB" altLang="zh-CN" b="1" dirty="0" smtClean="0"/>
              <a:t>Thanks</a:t>
            </a:r>
            <a:r>
              <a:rPr lang="en-GB" altLang="zh-CN" b="1" baseline="0" dirty="0" smtClean="0"/>
              <a:t> to my team and colleague.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working in </a:t>
            </a:r>
            <a:r>
              <a:rPr lang="en-US" altLang="zh-CN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Department 1 Solution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81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 divided my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into five parts.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baseline="0" dirty="0" smtClean="0"/>
              <a:t>My work is mainly </a:t>
            </a:r>
            <a:r>
              <a:rPr lang="en-US" altLang="zh-CN" sz="1200" b="1" dirty="0" smtClean="0"/>
              <a:t>Code Generator </a:t>
            </a:r>
            <a:r>
              <a:rPr lang="en-US" altLang="zh-CN" b="1" baseline="0" dirty="0" smtClean="0"/>
              <a:t>development. </a:t>
            </a:r>
          </a:p>
          <a:p>
            <a:endParaRPr lang="en-US" altLang="zh-CN" b="1" baseline="0" dirty="0" smtClean="0"/>
          </a:p>
          <a:p>
            <a:r>
              <a:rPr lang="en-US" altLang="zh-CN" b="1" baseline="0" dirty="0" smtClean="0"/>
              <a:t>Customer can generate MCU driver code quickly by code generator.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This is steps for using the </a:t>
            </a:r>
            <a:r>
              <a:rPr lang="en-US" altLang="zh-CN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Next is my work schedule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schedule shows most of my working plan.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baseline="0" dirty="0" smtClean="0"/>
              <a:t>There are two projects:</a:t>
            </a:r>
            <a:r>
              <a:rPr lang="en-US" altLang="zh-CN" sz="1200" b="1" dirty="0" smtClean="0"/>
              <a:t>CG development for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RL78H1D and CG development for RL78G1J.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baseline="0" dirty="0" smtClean="0"/>
              <a:t>The yellow part is my tasks.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The SMOTD is a new module in all modules</a:t>
            </a:r>
            <a:endParaRPr lang="zh-CN" altLang="en-US" sz="1200" b="1" dirty="0" smtClean="0"/>
          </a:p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After</a:t>
            </a:r>
            <a:r>
              <a:rPr lang="en-US" altLang="zh-CN" b="1" baseline="0" dirty="0" smtClean="0"/>
              <a:t> schedule is my work report.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dirty="0" smtClean="0"/>
              <a:t>There are 4 stages for the CG development.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stage is manual learning, which aims to get information about the chip from the manual.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smtClean="0"/>
              <a:t>The </a:t>
            </a:r>
            <a:r>
              <a:rPr lang="en-US" altLang="ja-JP" b="1" dirty="0" smtClean="0"/>
              <a:t>second stage is detailed design, which</a:t>
            </a:r>
            <a:r>
              <a:rPr lang="en-US" altLang="ja-JP" b="1" baseline="0" dirty="0" smtClean="0"/>
              <a:t> </a:t>
            </a:r>
            <a:r>
              <a:rPr lang="en-US" altLang="ja-JP" b="1" dirty="0" smtClean="0"/>
              <a:t>includes</a:t>
            </a:r>
            <a:r>
              <a:rPr lang="en-US" altLang="ja-JP" b="1" baseline="0" dirty="0" smtClean="0"/>
              <a:t> the GUI design and the driver code design.</a:t>
            </a:r>
          </a:p>
          <a:p>
            <a:r>
              <a:rPr lang="en-US" altLang="ja-JP" b="1" baseline="0" dirty="0" smtClean="0"/>
              <a:t>I designed the </a:t>
            </a:r>
            <a:r>
              <a:rPr lang="en-US" altLang="zh-CN" b="1" dirty="0" smtClean="0"/>
              <a:t>SMOTD module independently.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diagramColors" Target="../diagrams/colors5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9.png"/><Relationship Id="rId4" Type="http://schemas.openxmlformats.org/officeDocument/2006/relationships/diagramData" Target="../diagrams/data5.xml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9.png"/><Relationship Id="rId4" Type="http://schemas.openxmlformats.org/officeDocument/2006/relationships/diagramData" Target="../diagrams/data6.xml"/><Relationship Id="rId9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902398"/>
          </a:xfrm>
        </p:spPr>
        <p:txBody>
          <a:bodyPr/>
          <a:lstStyle/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Reporter  : Mao </a:t>
            </a:r>
            <a:r>
              <a:rPr lang="en-US" altLang="ja-JP" sz="2000" b="1" cap="none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Zhengjun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Instructor: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iu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ing</a:t>
            </a:r>
          </a:p>
          <a:p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Division  : RDB-S21</a:t>
            </a:r>
          </a:p>
          <a:p>
            <a:pPr algn="r"/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	      </a:t>
            </a:r>
            <a:fld id="{39504A20-3C1E-417E-AC19-345B1025AE43}" type="datetime1">
              <a:rPr lang="zh-CN" altLang="en-US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pPr algn="r"/>
              <a:t>2018/3/27</a:t>
            </a:fld>
            <a:endParaRPr lang="en-US" altLang="zh-CN" sz="2000" b="1" cap="none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836712"/>
            <a:ext cx="6117754" cy="24412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32706"/>
              </p:ext>
            </p:extLst>
          </p:nvPr>
        </p:nvGraphicFramePr>
        <p:xfrm>
          <a:off x="2146680" y="2514948"/>
          <a:ext cx="8269800" cy="37404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6941"/>
                <a:gridCol w="1443461"/>
                <a:gridCol w="1057070"/>
                <a:gridCol w="1224136"/>
                <a:gridCol w="1152128"/>
                <a:gridCol w="1013936"/>
                <a:gridCol w="1152128"/>
              </a:tblGrid>
              <a:tr h="33448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Module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 amount of code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2A5C"/>
                    </a:solidFill>
                  </a:tcPr>
                </a:tc>
              </a:tr>
              <a:tr h="418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New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Modify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Reuse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Total (L)</a:t>
                      </a:r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2D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2037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☆☆</a:t>
                      </a:r>
                    </a:p>
                  </a:txBody>
                  <a:tcPr/>
                </a:tc>
              </a:tr>
              <a:tr h="36236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SMOTD</a:t>
                      </a:r>
                      <a:endParaRPr lang="zh-CN" altLang="en-US" sz="2000" b="1" dirty="0" smtClean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☆☆☆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889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3615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6700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1800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3400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930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圆角矩形标注 27"/>
          <p:cNvSpPr/>
          <p:nvPr/>
        </p:nvSpPr>
        <p:spPr>
          <a:xfrm>
            <a:off x="9590400" y="1230449"/>
            <a:ext cx="2256640" cy="1029954"/>
          </a:xfrm>
          <a:prstGeom prst="wedgeRoundRectCallout">
            <a:avLst>
              <a:gd name="adj1" fmla="val -41200"/>
              <a:gd name="adj2" fmla="val 8795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Easy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Normal</a:t>
            </a: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Hard</a:t>
            </a:r>
            <a:r>
              <a:rPr kumimoji="1" lang="en-US" altLang="zh-CN" b="1" dirty="0" smtClean="0">
                <a:solidFill>
                  <a:schemeClr val="dk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/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New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163061477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/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044778" y="864314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625464" y="926252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Hardware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7056" y="836712"/>
            <a:ext cx="5844263" cy="348739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3357" y="3360801"/>
            <a:ext cx="5348186" cy="2803624"/>
          </a:xfrm>
          <a:prstGeom prst="rect">
            <a:avLst/>
          </a:prstGeom>
        </p:spPr>
      </p:pic>
      <p:sp>
        <p:nvSpPr>
          <p:cNvPr id="33" name="圆角矩形标注 32"/>
          <p:cNvSpPr/>
          <p:nvPr/>
        </p:nvSpPr>
        <p:spPr>
          <a:xfrm>
            <a:off x="9140865" y="1483109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Unit Test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 animBg="1"/>
      <p:bldP spid="23" grpId="0"/>
      <p:bldP spid="25" grpId="0" animBg="1"/>
      <p:bldP spid="26" grpId="0"/>
      <p:bldP spid="27" grpId="0"/>
      <p:bldP spid="28" grpId="0" animBg="1"/>
      <p:bldP spid="32" grpId="0"/>
      <p:bldP spid="34" grpId="0"/>
      <p:bldP spid="36" grpId="0"/>
      <p:bldP spid="37" grpId="0"/>
      <p:bldP spid="38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12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/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044778" y="864314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625464" y="926252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Hardware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57573"/>
              </p:ext>
            </p:extLst>
          </p:nvPr>
        </p:nvGraphicFramePr>
        <p:xfrm>
          <a:off x="4118345" y="1835165"/>
          <a:ext cx="5603247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749"/>
                <a:gridCol w="1867749"/>
                <a:gridCol w="1867749"/>
              </a:tblGrid>
              <a:tr h="364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Module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 Case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9470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/>
                        <a:t>SMOTD</a:t>
                      </a:r>
                      <a:endParaRPr lang="zh-CN" altLang="en-US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5336" y="7500934"/>
            <a:ext cx="5844263" cy="34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867"/>
    </mc:Choice>
    <mc:Fallback xmlns="">
      <p:transition advTm="28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 animBg="1"/>
      <p:bldP spid="23" grpId="0"/>
      <p:bldP spid="25" grpId="0" animBg="1"/>
      <p:bldP spid="26" grpId="0"/>
      <p:bldP spid="27" grpId="0"/>
      <p:bldP spid="28" grpId="0" animBg="1"/>
      <p:bldP spid="32" grpId="0"/>
      <p:bldP spid="34" grpId="0"/>
      <p:bldP spid="36" grpId="0"/>
      <p:bldP spid="37" grpId="0"/>
      <p:bldP spid="38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3600" dirty="0" smtClean="0">
                <a:ea typeface="宋体" panose="02010600030101010101" pitchFamily="2" charset="-122"/>
              </a:rPr>
              <a:t>Achievement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14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8" name="コンテンツ プレースホルダー 3"/>
          <p:cNvSpPr txBox="1">
            <a:spLocks/>
          </p:cNvSpPr>
          <p:nvPr/>
        </p:nvSpPr>
        <p:spPr bwMode="auto">
          <a:xfrm>
            <a:off x="723008" y="1103416"/>
            <a:ext cx="6624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Technique Skills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68" y="1484784"/>
            <a:ext cx="2857500" cy="2857500"/>
          </a:xfrm>
          <a:prstGeom prst="rect">
            <a:avLst/>
          </a:prstGeom>
        </p:spPr>
      </p:pic>
      <p:graphicFrame>
        <p:nvGraphicFramePr>
          <p:cNvPr id="8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24981"/>
              </p:ext>
            </p:extLst>
          </p:nvPr>
        </p:nvGraphicFramePr>
        <p:xfrm>
          <a:off x="1079999" y="1842108"/>
          <a:ext cx="6168127" cy="1298859"/>
        </p:xfrm>
        <a:graphic>
          <a:graphicData uri="http://schemas.openxmlformats.org/drawingml/2006/table">
            <a:tbl>
              <a:tblPr/>
              <a:tblGrid>
                <a:gridCol w="1521761"/>
                <a:gridCol w="1562530"/>
                <a:gridCol w="1593256"/>
                <a:gridCol w="1490580"/>
              </a:tblGrid>
              <a:tr h="35429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CG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Development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Debug/Hardware test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81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a little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skillfully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コンテンツ プレースホルダー 3"/>
          <p:cNvSpPr txBox="1">
            <a:spLocks/>
          </p:cNvSpPr>
          <p:nvPr/>
        </p:nvSpPr>
        <p:spPr bwMode="auto">
          <a:xfrm>
            <a:off x="723008" y="3678831"/>
            <a:ext cx="68407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Work </a:t>
            </a:r>
            <a:r>
              <a:rPr lang="en-US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bility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0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18101"/>
              </p:ext>
            </p:extLst>
          </p:nvPr>
        </p:nvGraphicFramePr>
        <p:xfrm>
          <a:off x="1080000" y="4482080"/>
          <a:ext cx="6168127" cy="1395192"/>
        </p:xfrm>
        <a:graphic>
          <a:graphicData uri="http://schemas.openxmlformats.org/drawingml/2006/table">
            <a:tbl>
              <a:tblPr/>
              <a:tblGrid>
                <a:gridCol w="1521763"/>
                <a:gridCol w="1406005"/>
                <a:gridCol w="1368152"/>
                <a:gridCol w="1872207"/>
              </a:tblGrid>
              <a:tr h="307018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independently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efficiency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39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  <a:cs typeface="+mn-cs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2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en-US" altLang="zh-CN" sz="1400" baseline="0" dirty="0" smtClean="0"/>
                        <a:t> c</a:t>
                      </a:r>
                      <a:r>
                        <a:rPr lang="en-US" altLang="zh-CN" sz="1400" dirty="0" smtClean="0"/>
                        <a:t>omplete tasks on schedule with good quality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5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15">
        <p:fade/>
      </p:transition>
    </mc:Choice>
    <mc:Fallback xmlns="">
      <p:transition spd="med" advTm="55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6744069" y="4600800"/>
            <a:ext cx="468052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744071" y="3776400"/>
            <a:ext cx="468052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744071" y="2910683"/>
            <a:ext cx="468052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09949" y="2003580"/>
            <a:ext cx="468052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999" y="202138"/>
            <a:ext cx="8520000" cy="498598"/>
          </a:xfrm>
        </p:spPr>
        <p:txBody>
          <a:bodyPr/>
          <a:lstStyle/>
          <a:p>
            <a:r>
              <a:rPr lang="en-US" altLang="ja-JP" sz="3600" dirty="0">
                <a:solidFill>
                  <a:srgbClr val="06418C"/>
                </a:solidFill>
                <a:ea typeface="宋体" panose="02010600030101010101" pitchFamily="2" charset="-122"/>
              </a:rPr>
              <a:t>Achievement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759999" y="6495663"/>
            <a:ext cx="672075" cy="161583"/>
          </a:xfrm>
        </p:spPr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15</a:t>
            </a:fld>
            <a:endParaRPr lang="de-DE" dirty="0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6312022" y="2003580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6312023" y="2910682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6312022" y="3776400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6312023" y="4600800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269789" y="5194209"/>
            <a:ext cx="1440160" cy="459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No experience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744165" y="4716336"/>
            <a:ext cx="1008113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Easy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723292" y="3962130"/>
            <a:ext cx="1008113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Normal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402217" y="3046923"/>
            <a:ext cx="1307732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Complicated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723292" y="2134630"/>
            <a:ext cx="1121215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</a:t>
            </a:r>
            <a:r>
              <a:rPr lang="en-US" altLang="zh-CN" sz="1400" dirty="0" smtClean="0">
                <a:solidFill>
                  <a:schemeClr val="tx1"/>
                </a:solidFill>
              </a:rPr>
              <a:t>xpert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1269743781"/>
              </p:ext>
            </p:extLst>
          </p:nvPr>
        </p:nvGraphicFramePr>
        <p:xfrm>
          <a:off x="6339548" y="889102"/>
          <a:ext cx="5544616" cy="5234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740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16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/>
              <a:t>A</a:t>
            </a:r>
            <a:r>
              <a:rPr lang="en-US" altLang="zh-CN" sz="2800" dirty="0" smtClean="0"/>
              <a:t>chievement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17</a:t>
            </a:fld>
            <a:endParaRPr lang="de-DE" dirty="0"/>
          </a:p>
        </p:txBody>
      </p:sp>
      <p:sp>
        <p:nvSpPr>
          <p:cNvPr id="12" name="TextBox 6"/>
          <p:cNvSpPr txBox="1"/>
          <p:nvPr/>
        </p:nvSpPr>
        <p:spPr>
          <a:xfrm>
            <a:off x="608400" y="922530"/>
            <a:ext cx="113202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Short term plans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plug-in development technology based on eclipse </a:t>
            </a:r>
            <a:r>
              <a:rPr lang="en-US" altLang="zh-CN" sz="2000" dirty="0"/>
              <a:t>to be ready </a:t>
            </a:r>
            <a:r>
              <a:rPr lang="en-US" altLang="zh-CN" sz="2000" dirty="0" smtClean="0"/>
              <a:t>for future development</a:t>
            </a:r>
          </a:p>
          <a:p>
            <a:pPr lvl="1"/>
            <a:endParaRPr lang="en-US" altLang="zh-CN" sz="1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principle of complex peripherals</a:t>
            </a:r>
          </a:p>
          <a:p>
            <a:pPr lvl="1"/>
            <a:r>
              <a:rPr lang="en-US" altLang="zh-CN" sz="2000" dirty="0" smtClean="0"/>
              <a:t>	    Such as : </a:t>
            </a:r>
            <a:r>
              <a:rPr lang="en-US" altLang="zh-CN" sz="2000" dirty="0"/>
              <a:t>Timer Array Unit, Serial Array Unit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11744" y="2780928"/>
            <a:ext cx="368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Long term goals</a:t>
            </a:r>
            <a:endParaRPr lang="en-US" altLang="zh-CN" sz="1100" dirty="0" smtClean="0">
              <a:solidFill>
                <a:schemeClr val="tx2"/>
              </a:solidFill>
            </a:endParaRPr>
          </a:p>
        </p:txBody>
      </p:sp>
      <p:sp>
        <p:nvSpPr>
          <p:cNvPr id="20" name="L 形 19"/>
          <p:cNvSpPr/>
          <p:nvPr/>
        </p:nvSpPr>
        <p:spPr>
          <a:xfrm rot="16200000">
            <a:off x="1638764" y="4054783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78960" y="4641063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 years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4406191" y="3642777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05465" y="412879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30" name="L 形 29"/>
          <p:cNvSpPr/>
          <p:nvPr/>
        </p:nvSpPr>
        <p:spPr>
          <a:xfrm rot="16200000">
            <a:off x="3089093" y="3548906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L 形 30"/>
          <p:cNvSpPr/>
          <p:nvPr/>
        </p:nvSpPr>
        <p:spPr>
          <a:xfrm rot="16200000">
            <a:off x="4525059" y="3048029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3A62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378960" y="5182484"/>
            <a:ext cx="644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 smtClean="0">
                <a:solidFill>
                  <a:schemeClr val="tx2"/>
                </a:solidFill>
              </a:rPr>
              <a:t>medium </a:t>
            </a:r>
            <a:r>
              <a:rPr lang="en-US" altLang="zh-CN" b="1" u="sng" dirty="0" err="1" smtClean="0">
                <a:solidFill>
                  <a:schemeClr val="tx2"/>
                </a:solidFill>
              </a:rPr>
              <a:t>difficuty</a:t>
            </a:r>
            <a:r>
              <a:rPr lang="en-US" altLang="zh-CN" b="1" u="sng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modules</a:t>
            </a:r>
            <a:r>
              <a:rPr lang="en-US" altLang="zh-CN" dirty="0" smtClean="0"/>
              <a:t>.</a:t>
            </a:r>
            <a:r>
              <a:rPr lang="zh-CN" altLang="en-US" dirty="0"/>
              <a:t> 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✔</a:t>
            </a:r>
            <a:endParaRPr lang="zh-CN" altLang="en-U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94068" y="4656452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>
                <a:solidFill>
                  <a:schemeClr val="tx2"/>
                </a:solidFill>
              </a:rPr>
              <a:t>highly </a:t>
            </a:r>
            <a:r>
              <a:rPr lang="en-US" altLang="zh-CN" b="1" u="sng" dirty="0" smtClean="0">
                <a:solidFill>
                  <a:schemeClr val="tx2"/>
                </a:solidFill>
              </a:rPr>
              <a:t>difficult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382973" y="4130420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Can develop </a:t>
            </a:r>
            <a:r>
              <a:rPr lang="en-US" altLang="zh-CN" dirty="0"/>
              <a:t>some sample </a:t>
            </a:r>
            <a:r>
              <a:rPr lang="en-US" altLang="zh-CN" b="1" u="sng" dirty="0" smtClean="0">
                <a:solidFill>
                  <a:schemeClr val="tx2"/>
                </a:solidFill>
              </a:rPr>
              <a:t>frameworks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b="1" u="sng" dirty="0" smtClean="0">
                <a:solidFill>
                  <a:schemeClr val="tx2"/>
                </a:solidFill>
              </a:rPr>
              <a:t>core code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26" name="上箭头 25"/>
          <p:cNvSpPr/>
          <p:nvPr/>
        </p:nvSpPr>
        <p:spPr>
          <a:xfrm rot="4202760">
            <a:off x="5861602" y="2907794"/>
            <a:ext cx="424328" cy="1010651"/>
          </a:xfrm>
          <a:prstGeom prst="upArrow">
            <a:avLst>
              <a:gd name="adj1" fmla="val 35923"/>
              <a:gd name="adj2" fmla="val 40199"/>
            </a:avLst>
          </a:prstGeom>
          <a:solidFill>
            <a:srgbClr val="3B64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548989" y="298764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Strive to create </a:t>
            </a:r>
            <a:r>
              <a:rPr lang="en-US" altLang="zh-CN" b="1" u="sng" dirty="0">
                <a:solidFill>
                  <a:schemeClr val="tx2"/>
                </a:solidFill>
              </a:rPr>
              <a:t>first-class</a:t>
            </a:r>
            <a:r>
              <a:rPr lang="en-US" altLang="zh-CN" dirty="0"/>
              <a:t>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5">
        <p:fade/>
      </p:transition>
    </mc:Choice>
    <mc:Fallback xmlns="">
      <p:transition spd="med" advTm="69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295800" y="2636912"/>
            <a:ext cx="393340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p:transition spd="slow" advTm="1457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02726683"/>
              </p:ext>
            </p:extLst>
          </p:nvPr>
        </p:nvGraphicFramePr>
        <p:xfrm>
          <a:off x="1559496" y="17008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/>
          <p:cNvSpPr/>
          <p:nvPr/>
        </p:nvSpPr>
        <p:spPr>
          <a:xfrm>
            <a:off x="5807968" y="1124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技術管理部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07968" y="423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総合業務部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623496" y="639768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23496" y="1330296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23496" y="639768"/>
            <a:ext cx="0" cy="7157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657680" y="990268"/>
            <a:ext cx="6352" cy="16631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657680" y="990268"/>
            <a:ext cx="19658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887105" y="1268760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社長直属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（</a:t>
            </a:r>
            <a:r>
              <a:rPr lang="ja-JP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高級専家 </a:t>
            </a: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西</a:t>
            </a:r>
            <a:r>
              <a:rPr lang="zh-CN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浩 </a:t>
            </a: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司）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43" name="直接连接符 42"/>
          <p:cNvCxnSpPr>
            <a:endCxn id="41" idx="0"/>
          </p:cNvCxnSpPr>
          <p:nvPr/>
        </p:nvCxnSpPr>
        <p:spPr>
          <a:xfrm>
            <a:off x="4679193" y="997656"/>
            <a:ext cx="0" cy="2711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标注 45"/>
          <p:cNvSpPr/>
          <p:nvPr/>
        </p:nvSpPr>
        <p:spPr>
          <a:xfrm>
            <a:off x="9408368" y="2852936"/>
            <a:ext cx="1528091" cy="467174"/>
          </a:xfrm>
          <a:prstGeom prst="wedgeRoundRectCallout">
            <a:avLst>
              <a:gd name="adj1" fmla="val -58497"/>
              <a:gd name="adj2" fmla="val 1575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Here I 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标题 48"/>
          <p:cNvSpPr>
            <a:spLocks noGrp="1"/>
          </p:cNvSpPr>
          <p:nvPr>
            <p:ph type="title"/>
          </p:nvPr>
        </p:nvSpPr>
        <p:spPr>
          <a:xfrm>
            <a:off x="1080000" y="259488"/>
            <a:ext cx="8520000" cy="455509"/>
          </a:xfrm>
        </p:spPr>
        <p:txBody>
          <a:bodyPr/>
          <a:lstStyle/>
          <a:p>
            <a:r>
              <a:rPr lang="en-US" altLang="zh-CN" dirty="0" smtClean="0"/>
              <a:t>RDB </a:t>
            </a:r>
            <a:r>
              <a:rPr lang="en-US" altLang="zh-TW" dirty="0" smtClean="0"/>
              <a:t>Organization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2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20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3B6495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983432" y="1677259"/>
            <a:ext cx="105116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Code Generator </a:t>
            </a:r>
            <a:r>
              <a:rPr lang="en-US" altLang="zh-CN" sz="2400" dirty="0" smtClean="0"/>
              <a:t>is a software for generating driver code </a:t>
            </a:r>
            <a:r>
              <a:rPr lang="en-US" altLang="zh-CN" sz="2400" dirty="0" smtClean="0">
                <a:solidFill>
                  <a:schemeClr val="tx2"/>
                </a:solidFill>
              </a:rPr>
              <a:t>automatically</a:t>
            </a:r>
            <a:r>
              <a:rPr lang="en-US" altLang="zh-CN" sz="2400" dirty="0" smtClean="0"/>
              <a:t> by  simple and convenient graphical interface configuration.</a:t>
            </a:r>
            <a:r>
              <a:rPr lang="en-US" altLang="zh-CN" sz="2000" b="1" dirty="0"/>
              <a:t> </a:t>
            </a:r>
            <a:r>
              <a:rPr lang="en-US" altLang="zh-CN" sz="2400" dirty="0"/>
              <a:t>CG is short for Code </a:t>
            </a:r>
            <a:r>
              <a:rPr lang="en-US" altLang="zh-CN" sz="2400" dirty="0" smtClean="0"/>
              <a:t>Generator. </a:t>
            </a:r>
            <a:endParaRPr lang="en-US" altLang="ja-JP" sz="2400" dirty="0"/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71696" y="2834558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80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410431"/>
              </p:ext>
            </p:extLst>
          </p:nvPr>
        </p:nvGraphicFramePr>
        <p:xfrm>
          <a:off x="1130688" y="2251730"/>
          <a:ext cx="287708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378"/>
                <a:gridCol w="200670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rgbClr val="FCF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 (new </a:t>
                      </a:r>
                      <a:r>
                        <a:rPr lang="en-US" altLang="zh-CN" sz="1400" b="1" dirty="0" smtClean="0"/>
                        <a:t>module</a:t>
                      </a:r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rgbClr val="FCF600"/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6"/>
            <a:ext cx="3846561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4150519" y="4632212"/>
            <a:ext cx="1135073" cy="20924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4127500" y="3136900"/>
            <a:ext cx="1752020" cy="1164552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4007768" y="3933056"/>
            <a:ext cx="1592084" cy="582645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573016"/>
            <a:ext cx="202187" cy="617148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708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3068960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34845" y="4509120"/>
            <a:ext cx="1757722" cy="468319"/>
          </a:xfrm>
          <a:prstGeom prst="wedgeRoundRectCallout">
            <a:avLst>
              <a:gd name="adj1" fmla="val 33220"/>
              <a:gd name="adj2" fmla="val -131003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User’s </a:t>
            </a:r>
            <a:r>
              <a:rPr lang="en-US" altLang="zh-CN" sz="1600" dirty="0" smtClean="0">
                <a:solidFill>
                  <a:schemeClr val="tx1"/>
                </a:solidFill>
              </a:rPr>
              <a:t>Manual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340000" y="5361096"/>
            <a:ext cx="2016224" cy="618128"/>
          </a:xfrm>
          <a:prstGeom prst="wedgeRoundRectCallout">
            <a:avLst>
              <a:gd name="adj1" fmla="val 62804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13501900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椭圆形标注 1"/>
          <p:cNvSpPr/>
          <p:nvPr/>
        </p:nvSpPr>
        <p:spPr>
          <a:xfrm>
            <a:off x="7700938" y="1268760"/>
            <a:ext cx="3240360" cy="1008112"/>
          </a:xfrm>
          <a:prstGeom prst="wedgeEllipseCallout">
            <a:avLst>
              <a:gd name="adj1" fmla="val -52707"/>
              <a:gd name="adj2" fmla="val 7890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get chip's information from the manual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4178917" cy="30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5" y="980221"/>
            <a:ext cx="4312099" cy="2790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54154"/>
              <a:gd name="adj2" fmla="val 8921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200456" y="4110989"/>
            <a:ext cx="1686907" cy="612648"/>
          </a:xfrm>
          <a:prstGeom prst="wedgeRoundRectCallout">
            <a:avLst>
              <a:gd name="adj1" fmla="val -43784"/>
              <a:gd name="adj2" fmla="val -1226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29589"/>
              </p:ext>
            </p:extLst>
          </p:nvPr>
        </p:nvGraphicFramePr>
        <p:xfrm>
          <a:off x="2989678" y="3453350"/>
          <a:ext cx="39704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76"/>
                <a:gridCol w="1450790"/>
                <a:gridCol w="1368152"/>
              </a:tblGrid>
              <a:tr h="26761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Task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SMOTD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9075054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11182</TotalTime>
  <Words>1173</Words>
  <Application>Microsoft Office PowerPoint</Application>
  <PresentationFormat>宽屏</PresentationFormat>
  <Paragraphs>464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GungsuhChe</vt:lpstr>
      <vt:lpstr>メイリオ</vt:lpstr>
      <vt:lpstr>メイリオ</vt:lpstr>
      <vt:lpstr>MS PGothic</vt:lpstr>
      <vt:lpstr>MS PGothic</vt:lpstr>
      <vt:lpstr>SimSun-ExtB</vt:lpstr>
      <vt:lpstr>黑体</vt:lpstr>
      <vt:lpstr>宋体</vt:lpstr>
      <vt:lpstr>微软雅黑</vt:lpstr>
      <vt:lpstr>Arial</vt:lpstr>
      <vt:lpstr>Arial Narrow</vt:lpstr>
      <vt:lpstr>Calibri</vt:lpstr>
      <vt:lpstr>Symbol</vt:lpstr>
      <vt:lpstr>Verdana</vt:lpstr>
      <vt:lpstr>Wingdings</vt:lpstr>
      <vt:lpstr>151229_Renesas_Templates_16_9_EN</vt:lpstr>
      <vt:lpstr>PowerPoint 演示文稿</vt:lpstr>
      <vt:lpstr>RDB Organization</vt:lpstr>
      <vt:lpstr>PowerPoint 演示文稿</vt:lpstr>
      <vt:lpstr>Introduction</vt:lpstr>
      <vt:lpstr>PowerPoint 演示文稿</vt:lpstr>
      <vt:lpstr>Schedule</vt:lpstr>
      <vt:lpstr>PowerPoint 演示文稿</vt:lpstr>
      <vt:lpstr>WORKing ContentS</vt:lpstr>
      <vt:lpstr>WORKing ContentS </vt:lpstr>
      <vt:lpstr>WORKing ContentS </vt:lpstr>
      <vt:lpstr>WORKing ContentS </vt:lpstr>
      <vt:lpstr>WORKing ContentS </vt:lpstr>
      <vt:lpstr>PowerPoint 演示文稿</vt:lpstr>
      <vt:lpstr>Achievement</vt:lpstr>
      <vt:lpstr>Achievement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aaron</cp:lastModifiedBy>
  <cp:revision>545</cp:revision>
  <cp:lastPrinted>2017-07-27T05:07:36Z</cp:lastPrinted>
  <dcterms:created xsi:type="dcterms:W3CDTF">2017-02-15T16:41:34Z</dcterms:created>
  <dcterms:modified xsi:type="dcterms:W3CDTF">2018-03-27T15:08:16Z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